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9" r:id="rId5"/>
    <p:sldMasterId id="2147483711" r:id="rId6"/>
    <p:sldMasterId id="2147483725" r:id="rId7"/>
  </p:sldMasterIdLst>
  <p:notesMasterIdLst>
    <p:notesMasterId r:id="rId25"/>
  </p:notesMasterIdLst>
  <p:sldIdLst>
    <p:sldId id="257" r:id="rId8"/>
    <p:sldId id="274" r:id="rId9"/>
    <p:sldId id="275" r:id="rId10"/>
    <p:sldId id="258" r:id="rId11"/>
    <p:sldId id="259" r:id="rId12"/>
    <p:sldId id="260" r:id="rId13"/>
    <p:sldId id="261" r:id="rId14"/>
    <p:sldId id="263" r:id="rId15"/>
    <p:sldId id="266" r:id="rId16"/>
    <p:sldId id="267" r:id="rId17"/>
    <p:sldId id="268" r:id="rId18"/>
    <p:sldId id="269" r:id="rId19"/>
    <p:sldId id="276" r:id="rId20"/>
    <p:sldId id="277" r:id="rId21"/>
    <p:sldId id="273" r:id="rId22"/>
    <p:sldId id="270" r:id="rId23"/>
    <p:sldId id="27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DCF9B-265C-4B63-9CCE-3E168C8663A1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DAEA3-6182-47C2-8511-8D9006E8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6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9d7255f7e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9d7255f7e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48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6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3051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9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46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05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79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59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99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08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60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981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89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9348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906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520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581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90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94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8939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21798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6745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02325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9581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109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574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9013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1149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293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23162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8982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4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901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33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63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251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66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487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6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35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37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6245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996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35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71869" y="6115126"/>
            <a:ext cx="1147161" cy="1180633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8127249" y="5935772"/>
            <a:ext cx="898116" cy="589304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680707" y="5935757"/>
            <a:ext cx="1110536" cy="1183027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10896226" y="5054298"/>
            <a:ext cx="1524541" cy="1686181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60025" y="1259814"/>
            <a:ext cx="556724" cy="971257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5" y="688162"/>
            <a:ext cx="1377101" cy="963061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1258583" y="6065680"/>
            <a:ext cx="1102880" cy="1282673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10384095" y="5732619"/>
            <a:ext cx="1187152" cy="1468231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3" name="Google Shape;163;p2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10880882" y="1542621"/>
            <a:ext cx="1093028" cy="1154179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9500598" y="1108716"/>
            <a:ext cx="146541" cy="147816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9" name="Google Shape;179;p2"/>
          <p:cNvGrpSpPr/>
          <p:nvPr/>
        </p:nvGrpSpPr>
        <p:grpSpPr>
          <a:xfrm>
            <a:off x="10600955" y="-142017"/>
            <a:ext cx="1117603" cy="1988225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9678879" y="6192978"/>
            <a:ext cx="637363" cy="547501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700983" y="379072"/>
            <a:ext cx="401635" cy="399569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9234982" y="-380590"/>
            <a:ext cx="1302669" cy="1075617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353235" y="1726224"/>
            <a:ext cx="1021391" cy="1367056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515513" y="-142800"/>
            <a:ext cx="1128872" cy="1298757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723000" y="1818459"/>
            <a:ext cx="6746000" cy="2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2017600" y="4325941"/>
            <a:ext cx="81568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1131975" y="4121645"/>
            <a:ext cx="957288" cy="1705624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9716754" y="3386061"/>
            <a:ext cx="1402121" cy="1394907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137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278" name="Google Shape;278;p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2" name="Google Shape;302;p3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3" name="Google Shape;303;p3"/>
          <p:cNvSpPr txBox="1">
            <a:spLocks noGrp="1"/>
          </p:cNvSpPr>
          <p:nvPr>
            <p:ph type="title"/>
          </p:nvPr>
        </p:nvSpPr>
        <p:spPr>
          <a:xfrm>
            <a:off x="5017908" y="1548968"/>
            <a:ext cx="31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4" name="Google Shape;304;p3"/>
          <p:cNvSpPr txBox="1">
            <a:spLocks noGrp="1"/>
          </p:cNvSpPr>
          <p:nvPr>
            <p:ph type="subTitle" idx="1"/>
          </p:nvPr>
        </p:nvSpPr>
        <p:spPr>
          <a:xfrm>
            <a:off x="3656400" y="4532233"/>
            <a:ext cx="4879200" cy="7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305" name="Google Shape;305;p3"/>
          <p:cNvGrpSpPr/>
          <p:nvPr/>
        </p:nvGrpSpPr>
        <p:grpSpPr>
          <a:xfrm>
            <a:off x="2125857" y="431028"/>
            <a:ext cx="464116" cy="649533"/>
            <a:chOff x="2157913" y="1144688"/>
            <a:chExt cx="267451" cy="374299"/>
          </a:xfrm>
        </p:grpSpPr>
        <p:sp>
          <p:nvSpPr>
            <p:cNvPr id="306" name="Google Shape;306;p3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8" name="Google Shape;308;p3"/>
          <p:cNvSpPr/>
          <p:nvPr/>
        </p:nvSpPr>
        <p:spPr>
          <a:xfrm>
            <a:off x="10880882" y="1995400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1493353" y="4121645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11" name="Google Shape;311;p3"/>
          <p:cNvGrpSpPr/>
          <p:nvPr/>
        </p:nvGrpSpPr>
        <p:grpSpPr>
          <a:xfrm>
            <a:off x="9716753" y="3386061"/>
            <a:ext cx="1402120" cy="1394907"/>
            <a:chOff x="7287565" y="2539546"/>
            <a:chExt cx="1051590" cy="1046180"/>
          </a:xfrm>
        </p:grpSpPr>
        <p:sp>
          <p:nvSpPr>
            <p:cNvPr id="312" name="Google Shape;312;p3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92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327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8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653" name="Google Shape;653;p8"/>
            <p:cNvSpPr/>
            <p:nvPr/>
          </p:nvSpPr>
          <p:spPr>
            <a:xfrm>
              <a:off x="-18385" y="-760747"/>
              <a:ext cx="9292411" cy="6624860"/>
            </a:xfrm>
            <a:custGeom>
              <a:avLst/>
              <a:gdLst/>
              <a:ahLst/>
              <a:cxnLst/>
              <a:rect l="l" t="t" r="r" b="b"/>
              <a:pathLst>
                <a:path w="253320" h="180600" extrusionOk="0">
                  <a:moveTo>
                    <a:pt x="1" y="1"/>
                  </a:moveTo>
                  <a:lnTo>
                    <a:pt x="1" y="180599"/>
                  </a:lnTo>
                  <a:lnTo>
                    <a:pt x="253319" y="180599"/>
                  </a:lnTo>
                  <a:lnTo>
                    <a:pt x="253319" y="1"/>
                  </a:ln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78" name="Google Shape;678;p8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9" name="Google Shape;679;p8"/>
          <p:cNvSpPr txBox="1">
            <a:spLocks noGrp="1"/>
          </p:cNvSpPr>
          <p:nvPr>
            <p:ph type="title"/>
          </p:nvPr>
        </p:nvSpPr>
        <p:spPr>
          <a:xfrm>
            <a:off x="1850800" y="1866900"/>
            <a:ext cx="84904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80" name="Google Shape;680;p8"/>
          <p:cNvGrpSpPr/>
          <p:nvPr/>
        </p:nvGrpSpPr>
        <p:grpSpPr>
          <a:xfrm>
            <a:off x="680707" y="5935757"/>
            <a:ext cx="1110536" cy="1183027"/>
            <a:chOff x="2293493" y="3811393"/>
            <a:chExt cx="832902" cy="887270"/>
          </a:xfrm>
        </p:grpSpPr>
        <p:sp>
          <p:nvSpPr>
            <p:cNvPr id="681" name="Google Shape;681;p8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8"/>
          <p:cNvGrpSpPr/>
          <p:nvPr/>
        </p:nvGrpSpPr>
        <p:grpSpPr>
          <a:xfrm rot="5083635">
            <a:off x="1255630" y="6062262"/>
            <a:ext cx="1106405" cy="1286335"/>
            <a:chOff x="3391288" y="4486192"/>
            <a:chExt cx="829778" cy="964720"/>
          </a:xfrm>
        </p:grpSpPr>
        <p:sp>
          <p:nvSpPr>
            <p:cNvPr id="689" name="Google Shape;689;p8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8"/>
          <p:cNvGrpSpPr/>
          <p:nvPr/>
        </p:nvGrpSpPr>
        <p:grpSpPr>
          <a:xfrm>
            <a:off x="41465" y="5211569"/>
            <a:ext cx="981420" cy="1768659"/>
            <a:chOff x="1672423" y="3253452"/>
            <a:chExt cx="736065" cy="1326494"/>
          </a:xfrm>
        </p:grpSpPr>
        <p:sp>
          <p:nvSpPr>
            <p:cNvPr id="707" name="Google Shape;707;p8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8"/>
          <p:cNvGrpSpPr/>
          <p:nvPr/>
        </p:nvGrpSpPr>
        <p:grpSpPr>
          <a:xfrm>
            <a:off x="10410982" y="2469721"/>
            <a:ext cx="1093028" cy="1154179"/>
            <a:chOff x="7088286" y="1674216"/>
            <a:chExt cx="819771" cy="865634"/>
          </a:xfrm>
        </p:grpSpPr>
        <p:grpSp>
          <p:nvGrpSpPr>
            <p:cNvPr id="717" name="Google Shape;717;p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718" name="Google Shape;718;p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27" name="Google Shape;727;p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8"/>
          <p:cNvGrpSpPr/>
          <p:nvPr/>
        </p:nvGrpSpPr>
        <p:grpSpPr>
          <a:xfrm>
            <a:off x="10600955" y="4991223"/>
            <a:ext cx="1117603" cy="1989019"/>
            <a:chOff x="6731516" y="350092"/>
            <a:chExt cx="838202" cy="1491764"/>
          </a:xfrm>
        </p:grpSpPr>
        <p:sp>
          <p:nvSpPr>
            <p:cNvPr id="729" name="Google Shape;729;p8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22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9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753" name="Google Shape;753;p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9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778" name="Google Shape;778;p9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90" name="Google Shape;790;p9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1" name="Google Shape;791;p9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2" name="Google Shape;792;p9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93" name="Google Shape;793;p9"/>
          <p:cNvSpPr txBox="1">
            <a:spLocks noGrp="1"/>
          </p:cNvSpPr>
          <p:nvPr>
            <p:ph type="subTitle" idx="1"/>
          </p:nvPr>
        </p:nvSpPr>
        <p:spPr>
          <a:xfrm>
            <a:off x="1658567" y="1754760"/>
            <a:ext cx="4551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794" name="Google Shape;794;p9"/>
          <p:cNvGrpSpPr/>
          <p:nvPr/>
        </p:nvGrpSpPr>
        <p:grpSpPr>
          <a:xfrm rot="331928" flipH="1">
            <a:off x="10469911" y="6184764"/>
            <a:ext cx="637336" cy="547477"/>
            <a:chOff x="5263209" y="4056946"/>
            <a:chExt cx="478022" cy="410626"/>
          </a:xfrm>
        </p:grpSpPr>
        <p:sp>
          <p:nvSpPr>
            <p:cNvPr id="795" name="Google Shape;795;p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9"/>
          <p:cNvGrpSpPr/>
          <p:nvPr/>
        </p:nvGrpSpPr>
        <p:grpSpPr>
          <a:xfrm rot="-666529">
            <a:off x="10810907" y="5529005"/>
            <a:ext cx="1103072" cy="1283603"/>
            <a:chOff x="3393878" y="4486192"/>
            <a:chExt cx="827188" cy="962568"/>
          </a:xfrm>
        </p:grpSpPr>
        <p:sp>
          <p:nvSpPr>
            <p:cNvPr id="806" name="Google Shape;806;p9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823290" y="5046688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643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"/>
          <p:cNvSpPr txBox="1">
            <a:spLocks noGrp="1"/>
          </p:cNvSpPr>
          <p:nvPr>
            <p:ph type="title"/>
          </p:nvPr>
        </p:nvSpPr>
        <p:spPr>
          <a:xfrm>
            <a:off x="931867" y="4601933"/>
            <a:ext cx="70216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618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1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827" name="Google Shape;827;p1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1" name="Google Shape;851;p11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3820200" y="3819060"/>
            <a:ext cx="4551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54" name="Google Shape;854;p11"/>
          <p:cNvGrpSpPr/>
          <p:nvPr/>
        </p:nvGrpSpPr>
        <p:grpSpPr>
          <a:xfrm flipH="1">
            <a:off x="10273579" y="5732557"/>
            <a:ext cx="1110536" cy="1183027"/>
            <a:chOff x="2293493" y="3811393"/>
            <a:chExt cx="832902" cy="887270"/>
          </a:xfrm>
        </p:grpSpPr>
        <p:sp>
          <p:nvSpPr>
            <p:cNvPr id="855" name="Google Shape;855;p1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11"/>
          <p:cNvGrpSpPr/>
          <p:nvPr/>
        </p:nvGrpSpPr>
        <p:grpSpPr>
          <a:xfrm rot="-5083635" flipH="1">
            <a:off x="9702787" y="5859062"/>
            <a:ext cx="1106405" cy="1286335"/>
            <a:chOff x="3391288" y="4486192"/>
            <a:chExt cx="829778" cy="964720"/>
          </a:xfrm>
        </p:grpSpPr>
        <p:sp>
          <p:nvSpPr>
            <p:cNvPr id="863" name="Google Shape;863;p11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11041938" y="5008369"/>
            <a:ext cx="981420" cy="1768659"/>
            <a:chOff x="1672423" y="3253452"/>
            <a:chExt cx="736065" cy="1326494"/>
          </a:xfrm>
        </p:grpSpPr>
        <p:sp>
          <p:nvSpPr>
            <p:cNvPr id="881" name="Google Shape;881;p1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0" name="Google Shape;890;p11"/>
          <p:cNvGrpSpPr/>
          <p:nvPr/>
        </p:nvGrpSpPr>
        <p:grpSpPr>
          <a:xfrm flipH="1">
            <a:off x="560813" y="2266521"/>
            <a:ext cx="1093028" cy="1154179"/>
            <a:chOff x="7088286" y="1674216"/>
            <a:chExt cx="819771" cy="865634"/>
          </a:xfrm>
        </p:grpSpPr>
        <p:grpSp>
          <p:nvGrpSpPr>
            <p:cNvPr id="891" name="Google Shape;891;p11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01" name="Google Shape;901;p11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11"/>
          <p:cNvGrpSpPr/>
          <p:nvPr/>
        </p:nvGrpSpPr>
        <p:grpSpPr>
          <a:xfrm flipH="1">
            <a:off x="346264" y="4788023"/>
            <a:ext cx="1117603" cy="1989019"/>
            <a:chOff x="6731516" y="350092"/>
            <a:chExt cx="838202" cy="1491764"/>
          </a:xfrm>
        </p:grpSpPr>
        <p:sp>
          <p:nvSpPr>
            <p:cNvPr id="903" name="Google Shape;903;p11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040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533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3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928" name="Google Shape;928;p1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13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953" name="Google Shape;953;p13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5" name="Google Shape;965;p13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6" name="Google Shape;966;p13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7" name="Google Shape;967;p13"/>
          <p:cNvSpPr txBox="1">
            <a:spLocks noGrp="1"/>
          </p:cNvSpPr>
          <p:nvPr>
            <p:ph type="title"/>
          </p:nvPr>
        </p:nvSpPr>
        <p:spPr>
          <a:xfrm>
            <a:off x="950967" y="780692"/>
            <a:ext cx="103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8" name="Google Shape;968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648079" y="241295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9" name="Google Shape;969;p13"/>
          <p:cNvSpPr txBox="1">
            <a:spLocks noGrp="1"/>
          </p:cNvSpPr>
          <p:nvPr>
            <p:ph type="title" idx="3"/>
          </p:nvPr>
        </p:nvSpPr>
        <p:spPr>
          <a:xfrm>
            <a:off x="5737353" y="241295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title" idx="4"/>
          </p:nvPr>
        </p:nvSpPr>
        <p:spPr>
          <a:xfrm>
            <a:off x="8826629" y="241295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1" name="Google Shape;971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1506527" y="414650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2" name="Google Shape;972;p13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4595801" y="414650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 idx="7"/>
          </p:nvPr>
        </p:nvSpPr>
        <p:spPr>
          <a:xfrm>
            <a:off x="7685076" y="4146501"/>
            <a:ext cx="1866800" cy="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4" name="Google Shape;974;p13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75" name="Google Shape;975;p13"/>
          <p:cNvGrpSpPr/>
          <p:nvPr/>
        </p:nvGrpSpPr>
        <p:grpSpPr>
          <a:xfrm>
            <a:off x="1131975" y="4121645"/>
            <a:ext cx="957288" cy="1705624"/>
            <a:chOff x="848981" y="3091234"/>
            <a:chExt cx="717966" cy="1279218"/>
          </a:xfrm>
        </p:grpSpPr>
        <p:grpSp>
          <p:nvGrpSpPr>
            <p:cNvPr id="976" name="Google Shape;976;p13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977" name="Google Shape;977;p13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3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79" name="Google Shape;979;p13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80" name="Google Shape;980;p13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81" name="Google Shape;981;p13"/>
          <p:cNvGrpSpPr/>
          <p:nvPr/>
        </p:nvGrpSpPr>
        <p:grpSpPr>
          <a:xfrm>
            <a:off x="960107" y="5808757"/>
            <a:ext cx="1110536" cy="1183027"/>
            <a:chOff x="2293493" y="3811393"/>
            <a:chExt cx="832902" cy="887270"/>
          </a:xfrm>
        </p:grpSpPr>
        <p:sp>
          <p:nvSpPr>
            <p:cNvPr id="982" name="Google Shape;982;p1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89" name="Google Shape;989;p13"/>
          <p:cNvGrpSpPr/>
          <p:nvPr/>
        </p:nvGrpSpPr>
        <p:grpSpPr>
          <a:xfrm>
            <a:off x="320865" y="5084569"/>
            <a:ext cx="981420" cy="1768659"/>
            <a:chOff x="1672423" y="3253452"/>
            <a:chExt cx="736065" cy="1326494"/>
          </a:xfrm>
        </p:grpSpPr>
        <p:sp>
          <p:nvSpPr>
            <p:cNvPr id="990" name="Google Shape;990;p1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9" name="Google Shape;999;p13"/>
          <p:cNvGrpSpPr/>
          <p:nvPr/>
        </p:nvGrpSpPr>
        <p:grpSpPr>
          <a:xfrm>
            <a:off x="10796479" y="5684978"/>
            <a:ext cx="637363" cy="547501"/>
            <a:chOff x="5263209" y="4056946"/>
            <a:chExt cx="478022" cy="410626"/>
          </a:xfrm>
        </p:grpSpPr>
        <p:sp>
          <p:nvSpPr>
            <p:cNvPr id="1000" name="Google Shape;1000;p1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10" name="Google Shape;1010;p13"/>
          <p:cNvGrpSpPr/>
          <p:nvPr/>
        </p:nvGrpSpPr>
        <p:grpSpPr>
          <a:xfrm>
            <a:off x="9592645" y="5603950"/>
            <a:ext cx="1147161" cy="1180633"/>
            <a:chOff x="4228489" y="3826381"/>
            <a:chExt cx="860371" cy="885475"/>
          </a:xfrm>
        </p:grpSpPr>
        <p:sp>
          <p:nvSpPr>
            <p:cNvPr id="1011" name="Google Shape;1011;p1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401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20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288" name="Google Shape;1288;p20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12" name="Google Shape;1312;p20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3" name="Google Shape;1313;p20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602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14" name="Google Shape;1314;p20"/>
          <p:cNvSpPr txBox="1">
            <a:spLocks noGrp="1"/>
          </p:cNvSpPr>
          <p:nvPr>
            <p:ph type="subTitle" idx="1"/>
          </p:nvPr>
        </p:nvSpPr>
        <p:spPr>
          <a:xfrm>
            <a:off x="1665300" y="1734333"/>
            <a:ext cx="45908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675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317" name="Google Shape;1317;p2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41" name="Google Shape;1341;p21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2" name="Google Shape;1342;p21"/>
          <p:cNvSpPr txBox="1">
            <a:spLocks noGrp="1"/>
          </p:cNvSpPr>
          <p:nvPr>
            <p:ph type="subTitle" idx="1"/>
          </p:nvPr>
        </p:nvSpPr>
        <p:spPr>
          <a:xfrm>
            <a:off x="1658567" y="1754767"/>
            <a:ext cx="3920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43" name="Google Shape;1343;p21"/>
          <p:cNvSpPr txBox="1">
            <a:spLocks noGrp="1"/>
          </p:cNvSpPr>
          <p:nvPr>
            <p:ph type="body" idx="2"/>
          </p:nvPr>
        </p:nvSpPr>
        <p:spPr>
          <a:xfrm>
            <a:off x="2062017" y="3759200"/>
            <a:ext cx="4006000" cy="2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4" name="Google Shape;1344;p21"/>
          <p:cNvSpPr txBox="1">
            <a:spLocks noGrp="1"/>
          </p:cNvSpPr>
          <p:nvPr>
            <p:ph type="body" idx="3"/>
          </p:nvPr>
        </p:nvSpPr>
        <p:spPr>
          <a:xfrm>
            <a:off x="6118784" y="3759000"/>
            <a:ext cx="4011200" cy="2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5" name="Google Shape;1345;p21"/>
          <p:cNvSpPr txBox="1">
            <a:spLocks noGrp="1"/>
          </p:cNvSpPr>
          <p:nvPr>
            <p:ph type="subTitle" idx="4"/>
          </p:nvPr>
        </p:nvSpPr>
        <p:spPr>
          <a:xfrm>
            <a:off x="5207000" y="2871671"/>
            <a:ext cx="1778000" cy="6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67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6" name="Google Shape;1346;p21"/>
          <p:cNvGrpSpPr/>
          <p:nvPr/>
        </p:nvGrpSpPr>
        <p:grpSpPr>
          <a:xfrm>
            <a:off x="10601359" y="5630957"/>
            <a:ext cx="1110536" cy="1183027"/>
            <a:chOff x="2293493" y="3811393"/>
            <a:chExt cx="832902" cy="887270"/>
          </a:xfrm>
        </p:grpSpPr>
        <p:sp>
          <p:nvSpPr>
            <p:cNvPr id="1347" name="Google Shape;1347;p2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flipH="1">
            <a:off x="41464" y="5054298"/>
            <a:ext cx="1524541" cy="1686181"/>
            <a:chOff x="6758394" y="3187198"/>
            <a:chExt cx="1143406" cy="1264636"/>
          </a:xfrm>
        </p:grpSpPr>
        <p:sp>
          <p:nvSpPr>
            <p:cNvPr id="1355" name="Google Shape;1355;p21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9962117" y="5109969"/>
            <a:ext cx="981420" cy="1768659"/>
            <a:chOff x="1672423" y="3253452"/>
            <a:chExt cx="736065" cy="1326494"/>
          </a:xfrm>
        </p:grpSpPr>
        <p:sp>
          <p:nvSpPr>
            <p:cNvPr id="1363" name="Google Shape;1363;p2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72" name="Google Shape;1372;p21"/>
          <p:cNvSpPr txBox="1">
            <a:spLocks noGrp="1"/>
          </p:cNvSpPr>
          <p:nvPr>
            <p:ph type="title"/>
          </p:nvPr>
        </p:nvSpPr>
        <p:spPr>
          <a:xfrm>
            <a:off x="1662167" y="728100"/>
            <a:ext cx="518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667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373" name="Google Shape;1373;p21"/>
          <p:cNvGrpSpPr/>
          <p:nvPr/>
        </p:nvGrpSpPr>
        <p:grpSpPr>
          <a:xfrm rot="-298095" flipH="1">
            <a:off x="1445667" y="6068659"/>
            <a:ext cx="637335" cy="547477"/>
            <a:chOff x="5263209" y="4056946"/>
            <a:chExt cx="478022" cy="410626"/>
          </a:xfrm>
        </p:grpSpPr>
        <p:sp>
          <p:nvSpPr>
            <p:cNvPr id="1374" name="Google Shape;1374;p21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907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471;p24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472" name="Google Shape;1472;p2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24"/>
          <p:cNvGrpSpPr/>
          <p:nvPr/>
        </p:nvGrpSpPr>
        <p:grpSpPr>
          <a:xfrm>
            <a:off x="10291639" y="733605"/>
            <a:ext cx="993895" cy="1387499"/>
            <a:chOff x="7718729" y="550204"/>
            <a:chExt cx="745421" cy="1040624"/>
          </a:xfrm>
        </p:grpSpPr>
        <p:sp>
          <p:nvSpPr>
            <p:cNvPr id="1497" name="Google Shape;1497;p24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9" name="Google Shape;1509;p24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0" name="Google Shape;1510;p24"/>
          <p:cNvSpPr/>
          <p:nvPr/>
        </p:nvSpPr>
        <p:spPr>
          <a:xfrm>
            <a:off x="9473539" y="3767160"/>
            <a:ext cx="20867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1" name="Google Shape;1511;p24"/>
          <p:cNvSpPr txBox="1">
            <a:spLocks noGrp="1"/>
          </p:cNvSpPr>
          <p:nvPr>
            <p:ph type="ctrTitle"/>
          </p:nvPr>
        </p:nvSpPr>
        <p:spPr>
          <a:xfrm>
            <a:off x="2017600" y="1244600"/>
            <a:ext cx="8156800" cy="12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12" name="Google Shape;1512;p24"/>
          <p:cNvSpPr txBox="1">
            <a:spLocks noGrp="1"/>
          </p:cNvSpPr>
          <p:nvPr>
            <p:ph type="subTitle" idx="1"/>
          </p:nvPr>
        </p:nvSpPr>
        <p:spPr>
          <a:xfrm>
            <a:off x="2017600" y="2341800"/>
            <a:ext cx="8156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13" name="Google Shape;1513;p24"/>
          <p:cNvSpPr txBox="1"/>
          <p:nvPr/>
        </p:nvSpPr>
        <p:spPr>
          <a:xfrm>
            <a:off x="3763600" y="4378333"/>
            <a:ext cx="4664800" cy="1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bin Regular"/>
                <a:ea typeface="Cabin Regular"/>
                <a:cs typeface="Cabin Regular"/>
                <a:sym typeface="Cabin Regular"/>
              </a:rPr>
              <a:t>CREDITS: This presentation template was created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bin Regular"/>
              <a:ea typeface="Cabin Regular"/>
              <a:cs typeface="Cabin Regular"/>
              <a:sym typeface="Cabin Regular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bin Regular"/>
                <a:ea typeface="Cabin Regular"/>
                <a:cs typeface="Cabin Regular"/>
                <a:sym typeface="Cabin Regular"/>
              </a:rPr>
              <a:t>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bin Regular"/>
                <a:ea typeface="Cabin Regular"/>
                <a:cs typeface="Cabin Regular"/>
                <a:sym typeface="Cabin Regular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bin Regular"/>
                <a:ea typeface="Cabin Regular"/>
                <a:cs typeface="Cabin Regular"/>
                <a:sym typeface="Cabin Regular"/>
              </a:rPr>
              <a:t>, infographics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514" name="Google Shape;1514;p24"/>
          <p:cNvGrpSpPr/>
          <p:nvPr/>
        </p:nvGrpSpPr>
        <p:grpSpPr>
          <a:xfrm rot="558925">
            <a:off x="10321833" y="4954944"/>
            <a:ext cx="1446659" cy="1600041"/>
            <a:chOff x="6758394" y="3187198"/>
            <a:chExt cx="1143406" cy="1264636"/>
          </a:xfrm>
        </p:grpSpPr>
        <p:sp>
          <p:nvSpPr>
            <p:cNvPr id="1515" name="Google Shape;1515;p24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2" name="Google Shape;1522;p24"/>
          <p:cNvGrpSpPr/>
          <p:nvPr/>
        </p:nvGrpSpPr>
        <p:grpSpPr>
          <a:xfrm rot="-1200163">
            <a:off x="10148178" y="5755531"/>
            <a:ext cx="1126540" cy="1393268"/>
            <a:chOff x="5959271" y="3613664"/>
            <a:chExt cx="890364" cy="1101173"/>
          </a:xfrm>
        </p:grpSpPr>
        <p:sp>
          <p:nvSpPr>
            <p:cNvPr id="1523" name="Google Shape;1523;p24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24"/>
          <p:cNvGrpSpPr/>
          <p:nvPr/>
        </p:nvGrpSpPr>
        <p:grpSpPr>
          <a:xfrm>
            <a:off x="10849884" y="3745321"/>
            <a:ext cx="1302289" cy="1077352"/>
            <a:chOff x="8639759" y="1788937"/>
            <a:chExt cx="976717" cy="808014"/>
          </a:xfrm>
        </p:grpSpPr>
        <p:grpSp>
          <p:nvGrpSpPr>
            <p:cNvPr id="1534" name="Google Shape;1534;p24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535" name="Google Shape;1535;p24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24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24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24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24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4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24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24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24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50" name="Google Shape;1550;p24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52" name="Google Shape;1552;p24"/>
          <p:cNvGrpSpPr/>
          <p:nvPr/>
        </p:nvGrpSpPr>
        <p:grpSpPr>
          <a:xfrm rot="899960">
            <a:off x="88727" y="3592525"/>
            <a:ext cx="1092995" cy="1154144"/>
            <a:chOff x="7088286" y="1674216"/>
            <a:chExt cx="819771" cy="865634"/>
          </a:xfrm>
        </p:grpSpPr>
        <p:grpSp>
          <p:nvGrpSpPr>
            <p:cNvPr id="1553" name="Google Shape;1553;p24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554" name="Google Shape;1554;p24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24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24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24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24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24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24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24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24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24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4" name="Google Shape;1564;p24"/>
          <p:cNvGrpSpPr/>
          <p:nvPr/>
        </p:nvGrpSpPr>
        <p:grpSpPr>
          <a:xfrm>
            <a:off x="1460175" y="5840789"/>
            <a:ext cx="1305435" cy="1390647"/>
            <a:chOff x="2293493" y="3811393"/>
            <a:chExt cx="832902" cy="887270"/>
          </a:xfrm>
        </p:grpSpPr>
        <p:sp>
          <p:nvSpPr>
            <p:cNvPr id="1565" name="Google Shape;1565;p24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24"/>
          <p:cNvGrpSpPr/>
          <p:nvPr/>
        </p:nvGrpSpPr>
        <p:grpSpPr>
          <a:xfrm>
            <a:off x="916265" y="4915936"/>
            <a:ext cx="981420" cy="1768659"/>
            <a:chOff x="1672423" y="3253452"/>
            <a:chExt cx="736065" cy="1326494"/>
          </a:xfrm>
        </p:grpSpPr>
        <p:sp>
          <p:nvSpPr>
            <p:cNvPr id="1573" name="Google Shape;1573;p24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2" name="Google Shape;1582;p24"/>
          <p:cNvGrpSpPr/>
          <p:nvPr/>
        </p:nvGrpSpPr>
        <p:grpSpPr>
          <a:xfrm>
            <a:off x="1677262" y="5135838"/>
            <a:ext cx="400841" cy="401156"/>
            <a:chOff x="3311371" y="901016"/>
            <a:chExt cx="300631" cy="300867"/>
          </a:xfrm>
        </p:grpSpPr>
        <p:sp>
          <p:nvSpPr>
            <p:cNvPr id="1583" name="Google Shape;1583;p24"/>
            <p:cNvSpPr/>
            <p:nvPr/>
          </p:nvSpPr>
          <p:spPr>
            <a:xfrm>
              <a:off x="3311371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398280" y="100473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488261" y="902550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528246" y="936417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1305467">
            <a:off x="2363160" y="5592306"/>
            <a:ext cx="1021851" cy="1367116"/>
            <a:chOff x="1092001" y="1318452"/>
            <a:chExt cx="766354" cy="1025292"/>
          </a:xfrm>
        </p:grpSpPr>
        <p:sp>
          <p:nvSpPr>
            <p:cNvPr id="1593" name="Google Shape;1593;p24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133840" y="147084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092001" y="223311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149657" y="2150154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1564966" y="1430861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1592452" y="1318452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1684646" y="1361481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1225397" y="1535801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1197410" y="1516307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05" name="Google Shape;1605;p24"/>
          <p:cNvGrpSpPr/>
          <p:nvPr/>
        </p:nvGrpSpPr>
        <p:grpSpPr>
          <a:xfrm>
            <a:off x="8275272" y="6030427"/>
            <a:ext cx="1034795" cy="1065127"/>
            <a:chOff x="4228612" y="3830323"/>
            <a:chExt cx="856430" cy="881533"/>
          </a:xfrm>
        </p:grpSpPr>
        <p:sp>
          <p:nvSpPr>
            <p:cNvPr id="1606" name="Google Shape;1606;p24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24"/>
          <p:cNvGrpSpPr/>
          <p:nvPr/>
        </p:nvGrpSpPr>
        <p:grpSpPr>
          <a:xfrm rot="-3667843" flipH="1">
            <a:off x="9232542" y="6136469"/>
            <a:ext cx="637345" cy="547487"/>
            <a:chOff x="5263209" y="4056946"/>
            <a:chExt cx="478022" cy="410626"/>
          </a:xfrm>
        </p:grpSpPr>
        <p:sp>
          <p:nvSpPr>
            <p:cNvPr id="1619" name="Google Shape;1619;p24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530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6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688" name="Google Shape;1688;p2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12" name="Google Shape;1712;p26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13" name="Google Shape;1713;p26"/>
          <p:cNvGrpSpPr/>
          <p:nvPr/>
        </p:nvGrpSpPr>
        <p:grpSpPr>
          <a:xfrm rot="-899960" flipH="1">
            <a:off x="10928447" y="709625"/>
            <a:ext cx="1092995" cy="1154144"/>
            <a:chOff x="7088286" y="1674216"/>
            <a:chExt cx="819771" cy="865634"/>
          </a:xfrm>
        </p:grpSpPr>
        <p:grpSp>
          <p:nvGrpSpPr>
            <p:cNvPr id="1714" name="Google Shape;1714;p2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715" name="Google Shape;1715;p2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24" name="Google Shape;1724;p2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25" name="Google Shape;1725;p26"/>
          <p:cNvGrpSpPr/>
          <p:nvPr/>
        </p:nvGrpSpPr>
        <p:grpSpPr>
          <a:xfrm flipH="1">
            <a:off x="9717185" y="-62531"/>
            <a:ext cx="981420" cy="1768659"/>
            <a:chOff x="1672423" y="3253452"/>
            <a:chExt cx="736065" cy="1326494"/>
          </a:xfrm>
        </p:grpSpPr>
        <p:sp>
          <p:nvSpPr>
            <p:cNvPr id="1726" name="Google Shape;1726;p26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35" name="Google Shape;1735;p26"/>
          <p:cNvSpPr/>
          <p:nvPr/>
        </p:nvSpPr>
        <p:spPr>
          <a:xfrm>
            <a:off x="2125857" y="992703"/>
            <a:ext cx="87860" cy="87860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6" name="Google Shape;1736;p26"/>
          <p:cNvSpPr/>
          <p:nvPr/>
        </p:nvSpPr>
        <p:spPr>
          <a:xfrm>
            <a:off x="2532441" y="431028"/>
            <a:ext cx="57532" cy="58635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7" name="Google Shape;1737;p26"/>
          <p:cNvSpPr/>
          <p:nvPr/>
        </p:nvSpPr>
        <p:spPr>
          <a:xfrm>
            <a:off x="10880882" y="1995400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8" name="Google Shape;1738;p26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39" name="Google Shape;1739;p26"/>
          <p:cNvGrpSpPr/>
          <p:nvPr/>
        </p:nvGrpSpPr>
        <p:grpSpPr>
          <a:xfrm>
            <a:off x="1131975" y="5059839"/>
            <a:ext cx="957288" cy="767431"/>
            <a:chOff x="2905824" y="3732667"/>
            <a:chExt cx="538609" cy="431788"/>
          </a:xfrm>
        </p:grpSpPr>
        <p:sp>
          <p:nvSpPr>
            <p:cNvPr id="1740" name="Google Shape;1740;p26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42" name="Google Shape;1742;p26"/>
          <p:cNvSpPr/>
          <p:nvPr/>
        </p:nvSpPr>
        <p:spPr>
          <a:xfrm>
            <a:off x="1493353" y="4121645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43" name="Google Shape;1743;p26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44" name="Google Shape;1744;p26"/>
          <p:cNvSpPr/>
          <p:nvPr/>
        </p:nvSpPr>
        <p:spPr>
          <a:xfrm>
            <a:off x="9716754" y="4584680"/>
            <a:ext cx="196289" cy="196289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45" name="Google Shape;1745;p26"/>
          <p:cNvGrpSpPr/>
          <p:nvPr/>
        </p:nvGrpSpPr>
        <p:grpSpPr>
          <a:xfrm rot="-558925" flipH="1">
            <a:off x="861153" y="4977694"/>
            <a:ext cx="1446659" cy="1600041"/>
            <a:chOff x="6758394" y="3187198"/>
            <a:chExt cx="1143406" cy="1264636"/>
          </a:xfrm>
        </p:grpSpPr>
        <p:sp>
          <p:nvSpPr>
            <p:cNvPr id="1746" name="Google Shape;1746;p26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26"/>
          <p:cNvGrpSpPr/>
          <p:nvPr/>
        </p:nvGrpSpPr>
        <p:grpSpPr>
          <a:xfrm rot="1200163" flipH="1">
            <a:off x="1354930" y="5778282"/>
            <a:ext cx="1126540" cy="1393268"/>
            <a:chOff x="5959271" y="3613664"/>
            <a:chExt cx="890364" cy="1101173"/>
          </a:xfrm>
        </p:grpSpPr>
        <p:sp>
          <p:nvSpPr>
            <p:cNvPr id="1754" name="Google Shape;1754;p2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 flipH="1">
            <a:off x="477473" y="3768072"/>
            <a:ext cx="1302289" cy="1077352"/>
            <a:chOff x="8639759" y="1788937"/>
            <a:chExt cx="976717" cy="808014"/>
          </a:xfrm>
        </p:grpSpPr>
        <p:grpSp>
          <p:nvGrpSpPr>
            <p:cNvPr id="1765" name="Google Shape;1765;p26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81" name="Google Shape;1781;p26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3" name="Google Shape;1783;p26"/>
          <p:cNvGrpSpPr/>
          <p:nvPr/>
        </p:nvGrpSpPr>
        <p:grpSpPr>
          <a:xfrm flipH="1">
            <a:off x="3319577" y="6053178"/>
            <a:ext cx="1034795" cy="1065127"/>
            <a:chOff x="4228612" y="3830323"/>
            <a:chExt cx="856430" cy="881533"/>
          </a:xfrm>
        </p:grpSpPr>
        <p:sp>
          <p:nvSpPr>
            <p:cNvPr id="1784" name="Google Shape;1784;p26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96" name="Google Shape;1796;p26"/>
          <p:cNvGrpSpPr/>
          <p:nvPr/>
        </p:nvGrpSpPr>
        <p:grpSpPr>
          <a:xfrm rot="3667843">
            <a:off x="2759759" y="6159218"/>
            <a:ext cx="637345" cy="547487"/>
            <a:chOff x="5263209" y="4056946"/>
            <a:chExt cx="478022" cy="410626"/>
          </a:xfrm>
        </p:grpSpPr>
        <p:sp>
          <p:nvSpPr>
            <p:cNvPr id="1797" name="Google Shape;1797;p2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08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164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7"/>
          <p:cNvGrpSpPr/>
          <p:nvPr/>
        </p:nvGrpSpPr>
        <p:grpSpPr>
          <a:xfrm>
            <a:off x="-584199" y="-1382400"/>
            <a:ext cx="13004973" cy="9447064"/>
            <a:chOff x="-438149" y="-1036800"/>
            <a:chExt cx="9753730" cy="7085298"/>
          </a:xfrm>
        </p:grpSpPr>
        <p:sp>
          <p:nvSpPr>
            <p:cNvPr id="1809" name="Google Shape;1809;p2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33" name="Google Shape;1833;p27"/>
          <p:cNvSpPr/>
          <p:nvPr/>
        </p:nvSpPr>
        <p:spPr>
          <a:xfrm>
            <a:off x="923378" y="377934"/>
            <a:ext cx="10345244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834" name="Google Shape;1834;p27"/>
          <p:cNvGrpSpPr/>
          <p:nvPr/>
        </p:nvGrpSpPr>
        <p:grpSpPr>
          <a:xfrm rot="-1200163">
            <a:off x="10313318" y="5552331"/>
            <a:ext cx="1126540" cy="1393268"/>
            <a:chOff x="5959271" y="3613664"/>
            <a:chExt cx="890364" cy="1101173"/>
          </a:xfrm>
        </p:grpSpPr>
        <p:sp>
          <p:nvSpPr>
            <p:cNvPr id="1835" name="Google Shape;1835;p2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45" name="Google Shape;1845;p27"/>
          <p:cNvGrpSpPr/>
          <p:nvPr/>
        </p:nvGrpSpPr>
        <p:grpSpPr>
          <a:xfrm rot="899960">
            <a:off x="761867" y="506425"/>
            <a:ext cx="1092995" cy="1154144"/>
            <a:chOff x="7088286" y="1674216"/>
            <a:chExt cx="819771" cy="865634"/>
          </a:xfrm>
        </p:grpSpPr>
        <p:grpSp>
          <p:nvGrpSpPr>
            <p:cNvPr id="1846" name="Google Shape;1846;p2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2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2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2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2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2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2125857" y="992703"/>
            <a:ext cx="87860" cy="87860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532441" y="431028"/>
            <a:ext cx="57532" cy="58635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10880882" y="1995400"/>
            <a:ext cx="97517" cy="97517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9500598" y="1108716"/>
            <a:ext cx="146537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861" name="Google Shape;1861;p27"/>
          <p:cNvGrpSpPr/>
          <p:nvPr/>
        </p:nvGrpSpPr>
        <p:grpSpPr>
          <a:xfrm>
            <a:off x="1131975" y="5059839"/>
            <a:ext cx="957288" cy="767431"/>
            <a:chOff x="2905824" y="3732667"/>
            <a:chExt cx="538609" cy="431788"/>
          </a:xfrm>
        </p:grpSpPr>
        <p:sp>
          <p:nvSpPr>
            <p:cNvPr id="1862" name="Google Shape;1862;p27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64" name="Google Shape;1864;p27"/>
          <p:cNvSpPr/>
          <p:nvPr/>
        </p:nvSpPr>
        <p:spPr>
          <a:xfrm>
            <a:off x="1493353" y="4121645"/>
            <a:ext cx="121044" cy="122707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11053713" y="3386062"/>
            <a:ext cx="6516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9716754" y="4584680"/>
            <a:ext cx="196289" cy="196289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148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18703"/>
      </p:ext>
    </p:extLst>
  </p:cSld>
  <p:clrMapOvr>
    <a:masterClrMapping/>
  </p:clrMapOvr>
  <p:transition spd="med" advClick="0" advTm="0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38672"/>
      </p:ext>
    </p:extLst>
  </p:cSld>
  <p:clrMapOvr>
    <a:masterClrMapping/>
  </p:clrMapOvr>
  <p:transition spd="med" advClick="0" advTm="0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00132"/>
      </p:ext>
    </p:extLst>
  </p:cSld>
  <p:clrMapOvr>
    <a:masterClrMapping/>
  </p:clrMapOvr>
  <p:transition spd="med" advClick="0" advTm="0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08501"/>
      </p:ext>
    </p:extLst>
  </p:cSld>
  <p:clrMapOvr>
    <a:masterClrMapping/>
  </p:clrMapOvr>
  <p:transition spd="med" advClick="0" advTm="0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29087"/>
      </p:ext>
    </p:extLst>
  </p:cSld>
  <p:clrMapOvr>
    <a:masterClrMapping/>
  </p:clrMapOvr>
  <p:transition spd="med" advClick="0" advTm="0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Click here to add a title</a:t>
            </a:r>
            <a:endParaRPr kumimoji="0" lang="zh-CN" altLang="en-US" sz="266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6649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45659"/>
      </p:ext>
    </p:extLst>
  </p:cSld>
  <p:clrMapOvr>
    <a:masterClrMapping/>
  </p:clrMapOvr>
  <p:transition spd="med" advClick="0" advTm="0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54858"/>
      </p:ext>
    </p:extLst>
  </p:cSld>
  <p:clrMapOvr>
    <a:masterClrMapping/>
  </p:clrMapOvr>
  <p:transition spd="med" advClick="0" advTm="0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74605"/>
      </p:ext>
    </p:extLst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525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942151"/>
      </p:ext>
    </p:extLst>
  </p:cSld>
  <p:clrMapOvr>
    <a:masterClrMapping/>
  </p:clrMapOvr>
  <p:transition spd="med" advClick="0" advTm="0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22405"/>
      </p:ext>
    </p:extLst>
  </p:cSld>
  <p:clrMapOvr>
    <a:masterClrMapping/>
  </p:clrMapOvr>
  <p:transition spd="med" advClick="0" advTm="0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208135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57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44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9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94BF6-B82B-4955-BD39-43A008F84938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2D49E-804F-49B7-8535-0B338716FF3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34A3B-D5BA-490B-B0B3-8CEA214595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3097E-773E-49EB-BFB5-5AC9936C1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38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3E600AF-492B-4F8C-964A-ADF1DF9B0A8D}"/>
              </a:ext>
            </a:extLst>
          </p:cNvPr>
          <p:cNvSpPr txBox="1"/>
          <p:nvPr userDrawn="1"/>
        </p:nvSpPr>
        <p:spPr>
          <a:xfrm>
            <a:off x="0" y="-9496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000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4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med" advClick="0" advTm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4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9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.jpeg"/><Relationship Id="rId10" Type="http://schemas.openxmlformats.org/officeDocument/2006/relationships/tags" Target="../tags/tag11.xml"/><Relationship Id="rId19" Type="http://schemas.openxmlformats.org/officeDocument/2006/relationships/image" Target="../media/image4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gi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62089" y="405315"/>
            <a:ext cx="11930906" cy="5883228"/>
            <a:chOff x="341926" y="208725"/>
            <a:chExt cx="11930906" cy="5883228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6625" y="218105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2094093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48118">
            <a:off x="1097484" y="4086444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4470" y="541770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98254" y="-1131324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461" y="717572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2610" y="667888"/>
            <a:ext cx="4355558" cy="2651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9966" y="1964917"/>
            <a:ext cx="8775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96716" y="486626"/>
            <a:ext cx="4232501" cy="162643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TIỂU HỌC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THẾ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7658100" y="2476293"/>
            <a:ext cx="3221570" cy="2349708"/>
          </a:xfrm>
          <a:prstGeom prst="star8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8063" y="3495272"/>
            <a:ext cx="768163" cy="883997"/>
          </a:xfrm>
          <a:prstGeom prst="rect">
            <a:avLst/>
          </a:prstGeom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7629" y="823059"/>
            <a:ext cx="4355558" cy="2651501"/>
          </a:xfrm>
          <a:prstGeom prst="rect">
            <a:avLst/>
          </a:prstGeom>
        </p:spPr>
      </p:pic>
      <p:pic>
        <p:nvPicPr>
          <p:cNvPr id="33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803" y="4428706"/>
            <a:ext cx="896190" cy="1012024"/>
          </a:xfrm>
          <a:prstGeom prst="rect">
            <a:avLst/>
          </a:prstGeom>
        </p:spPr>
      </p:pic>
      <p:pic>
        <p:nvPicPr>
          <p:cNvPr id="35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170" y="3029513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9680" y="701040"/>
            <a:ext cx="8524240" cy="2272368"/>
            <a:chOff x="7013872" y="1236048"/>
            <a:chExt cx="4720928" cy="2743200"/>
          </a:xfrm>
        </p:grpSpPr>
        <p:sp>
          <p:nvSpPr>
            <p:cNvPr id="7" name="Cloud Callout 6"/>
            <p:cNvSpPr/>
            <p:nvPr/>
          </p:nvSpPr>
          <p:spPr>
            <a:xfrm flipH="1">
              <a:off x="7013872" y="1236048"/>
              <a:ext cx="4720928" cy="2743200"/>
            </a:xfrm>
            <a:prstGeom prst="cloudCallout">
              <a:avLst/>
            </a:prstGeom>
            <a:solidFill>
              <a:srgbClr val="F5B20B"/>
            </a:solidFill>
            <a:ln w="25400" cap="flat" cmpd="sng" algn="ctr">
              <a:solidFill>
                <a:srgbClr val="F5B20B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54592" y="2033400"/>
              <a:ext cx="3334404" cy="122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Ta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lấy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lớn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chia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cho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bé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endParaRPr lang="en-US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07920" y="701040"/>
            <a:ext cx="8524240" cy="2272368"/>
            <a:chOff x="7013872" y="1236048"/>
            <a:chExt cx="4720928" cy="2743200"/>
          </a:xfrm>
        </p:grpSpPr>
        <p:sp>
          <p:nvSpPr>
            <p:cNvPr id="3" name="Cloud Callout 2"/>
            <p:cNvSpPr/>
            <p:nvPr/>
          </p:nvSpPr>
          <p:spPr>
            <a:xfrm flipH="1">
              <a:off x="7013872" y="1236048"/>
              <a:ext cx="4720928" cy="2743200"/>
            </a:xfrm>
            <a:prstGeom prst="cloudCallout">
              <a:avLst/>
            </a:prstGeom>
            <a:solidFill>
              <a:srgbClr val="F5B20B"/>
            </a:solidFill>
            <a:ln w="25400" cap="flat" cmpd="sng" algn="ctr">
              <a:solidFill>
                <a:srgbClr val="F5B20B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90129" y="1792039"/>
              <a:ext cx="3902400" cy="163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Khi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muốn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so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sánh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lớn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gấp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mấy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lần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bé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ta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như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thế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nào</a:t>
              </a:r>
              <a:r>
                <a:rPr lang="en-US" altLang="en-US" sz="3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?</a:t>
              </a:r>
              <a:endPara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endParaRPr lang="en-US" sz="2400" dirty="0"/>
            </a:p>
          </p:txBody>
        </p:sp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20" y="3504970"/>
            <a:ext cx="2469360" cy="335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4">
            <a:hlinkClick r:id="" action="ppaction://noaction"/>
          </p:cNvPr>
          <p:cNvSpPr/>
          <p:nvPr/>
        </p:nvSpPr>
        <p:spPr>
          <a:xfrm>
            <a:off x="10749266" y="216885"/>
            <a:ext cx="850637" cy="868849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76" name="Google Shape;2076;p34">
            <a:hlinkClick r:id="" action="ppaction://hlinkshowjump?jump=nextslide"/>
          </p:cNvPr>
          <p:cNvSpPr txBox="1"/>
          <p:nvPr/>
        </p:nvSpPr>
        <p:spPr>
          <a:xfrm flipH="1">
            <a:off x="10576840" y="32752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E04B5D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77" name="Google Shape;2077;p34">
            <a:hlinkClick r:id="" action="ppaction://hlinkshowjump?jump=previousslide"/>
          </p:cNvPr>
          <p:cNvSpPr txBox="1"/>
          <p:nvPr/>
        </p:nvSpPr>
        <p:spPr>
          <a:xfrm flipH="1">
            <a:off x="1189160" y="3262549"/>
            <a:ext cx="4260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E04B5D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078" name="Google Shape;2078;p34"/>
          <p:cNvGrpSpPr/>
          <p:nvPr/>
        </p:nvGrpSpPr>
        <p:grpSpPr>
          <a:xfrm rot="-2700000" flipH="1">
            <a:off x="10064831" y="5464992"/>
            <a:ext cx="637356" cy="547496"/>
            <a:chOff x="5263209" y="4056946"/>
            <a:chExt cx="478022" cy="410626"/>
          </a:xfrm>
        </p:grpSpPr>
        <p:sp>
          <p:nvSpPr>
            <p:cNvPr id="2079" name="Google Shape;2079;p34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420418" y="4064683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5264892" y="4062125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5316132" y="4091995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89" name="Google Shape;2089;p34"/>
          <p:cNvGrpSpPr/>
          <p:nvPr/>
        </p:nvGrpSpPr>
        <p:grpSpPr>
          <a:xfrm>
            <a:off x="10576825" y="5563475"/>
            <a:ext cx="1110536" cy="1183027"/>
            <a:chOff x="2293493" y="3811393"/>
            <a:chExt cx="832902" cy="887270"/>
          </a:xfrm>
        </p:grpSpPr>
        <p:sp>
          <p:nvSpPr>
            <p:cNvPr id="2090" name="Google Shape;2090;p34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" name="Google Shape;4565;p65">
            <a:extLst>
              <a:ext uri="{FF2B5EF4-FFF2-40B4-BE49-F238E27FC236}">
                <a16:creationId xmlns:a16="http://schemas.microsoft.com/office/drawing/2014/main" id="{31A962F6-B60B-444C-96E6-29795B066FD5}"/>
              </a:ext>
            </a:extLst>
          </p:cNvPr>
          <p:cNvGrpSpPr/>
          <p:nvPr/>
        </p:nvGrpSpPr>
        <p:grpSpPr>
          <a:xfrm>
            <a:off x="95185" y="4339465"/>
            <a:ext cx="1968820" cy="2329175"/>
            <a:chOff x="3569749" y="2423805"/>
            <a:chExt cx="1476615" cy="1746881"/>
          </a:xfrm>
        </p:grpSpPr>
        <p:sp>
          <p:nvSpPr>
            <p:cNvPr id="33" name="Google Shape;4566;p65">
              <a:extLst>
                <a:ext uri="{FF2B5EF4-FFF2-40B4-BE49-F238E27FC236}">
                  <a16:creationId xmlns:a16="http://schemas.microsoft.com/office/drawing/2014/main" id="{3854BC39-AC55-49FF-900D-300B02718C62}"/>
                </a:ext>
              </a:extLst>
            </p:cNvPr>
            <p:cNvSpPr/>
            <p:nvPr/>
          </p:nvSpPr>
          <p:spPr>
            <a:xfrm>
              <a:off x="3718781" y="2467814"/>
              <a:ext cx="154446" cy="476132"/>
            </a:xfrm>
            <a:custGeom>
              <a:avLst/>
              <a:gdLst/>
              <a:ahLst/>
              <a:cxnLst/>
              <a:rect l="l" t="t" r="r" b="b"/>
              <a:pathLst>
                <a:path w="10455" h="32231" extrusionOk="0">
                  <a:moveTo>
                    <a:pt x="4797" y="0"/>
                  </a:moveTo>
                  <a:cubicBezTo>
                    <a:pt x="4781" y="0"/>
                    <a:pt x="4765" y="1"/>
                    <a:pt x="4749" y="1"/>
                  </a:cubicBezTo>
                  <a:cubicBezTo>
                    <a:pt x="4361" y="1"/>
                    <a:pt x="3790" y="184"/>
                    <a:pt x="3516" y="480"/>
                  </a:cubicBezTo>
                  <a:cubicBezTo>
                    <a:pt x="3516" y="480"/>
                    <a:pt x="1" y="4657"/>
                    <a:pt x="92" y="16458"/>
                  </a:cubicBezTo>
                  <a:cubicBezTo>
                    <a:pt x="184" y="26821"/>
                    <a:pt x="92" y="32230"/>
                    <a:pt x="92" y="32230"/>
                  </a:cubicBezTo>
                  <a:lnTo>
                    <a:pt x="9131" y="21868"/>
                  </a:lnTo>
                  <a:lnTo>
                    <a:pt x="10455" y="12737"/>
                  </a:lnTo>
                  <a:cubicBezTo>
                    <a:pt x="10455" y="12737"/>
                    <a:pt x="9322" y="0"/>
                    <a:pt x="4797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67;p65">
              <a:extLst>
                <a:ext uri="{FF2B5EF4-FFF2-40B4-BE49-F238E27FC236}">
                  <a16:creationId xmlns:a16="http://schemas.microsoft.com/office/drawing/2014/main" id="{D163492C-7132-4E74-8D92-F3E3928EBEA6}"/>
                </a:ext>
              </a:extLst>
            </p:cNvPr>
            <p:cNvSpPr/>
            <p:nvPr/>
          </p:nvSpPr>
          <p:spPr>
            <a:xfrm>
              <a:off x="3770723" y="2423805"/>
              <a:ext cx="296395" cy="402122"/>
            </a:xfrm>
            <a:custGeom>
              <a:avLst/>
              <a:gdLst/>
              <a:ahLst/>
              <a:cxnLst/>
              <a:rect l="l" t="t" r="r" b="b"/>
              <a:pathLst>
                <a:path w="20064" h="27221" extrusionOk="0">
                  <a:moveTo>
                    <a:pt x="9670" y="1"/>
                  </a:moveTo>
                  <a:cubicBezTo>
                    <a:pt x="3903" y="1"/>
                    <a:pt x="226" y="3214"/>
                    <a:pt x="0" y="3459"/>
                  </a:cubicBezTo>
                  <a:cubicBezTo>
                    <a:pt x="91" y="3393"/>
                    <a:pt x="192" y="3363"/>
                    <a:pt x="298" y="3363"/>
                  </a:cubicBezTo>
                  <a:cubicBezTo>
                    <a:pt x="962" y="3363"/>
                    <a:pt x="1857" y="4540"/>
                    <a:pt x="2191" y="5445"/>
                  </a:cubicBezTo>
                  <a:cubicBezTo>
                    <a:pt x="3036" y="7636"/>
                    <a:pt x="3515" y="10581"/>
                    <a:pt x="3812" y="13617"/>
                  </a:cubicBezTo>
                  <a:cubicBezTo>
                    <a:pt x="4474" y="20282"/>
                    <a:pt x="4086" y="27220"/>
                    <a:pt x="4086" y="27220"/>
                  </a:cubicBezTo>
                  <a:lnTo>
                    <a:pt x="20063" y="15625"/>
                  </a:lnTo>
                  <a:cubicBezTo>
                    <a:pt x="19790" y="11722"/>
                    <a:pt x="19105" y="8778"/>
                    <a:pt x="18352" y="6678"/>
                  </a:cubicBezTo>
                  <a:cubicBezTo>
                    <a:pt x="16457" y="880"/>
                    <a:pt x="13604" y="492"/>
                    <a:pt x="13604" y="492"/>
                  </a:cubicBezTo>
                  <a:cubicBezTo>
                    <a:pt x="12208" y="145"/>
                    <a:pt x="10892" y="1"/>
                    <a:pt x="9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568;p65">
              <a:extLst>
                <a:ext uri="{FF2B5EF4-FFF2-40B4-BE49-F238E27FC236}">
                  <a16:creationId xmlns:a16="http://schemas.microsoft.com/office/drawing/2014/main" id="{3C3A6A57-DE9F-4F7E-B7DF-44EDF660FEE8}"/>
                </a:ext>
              </a:extLst>
            </p:cNvPr>
            <p:cNvSpPr/>
            <p:nvPr/>
          </p:nvSpPr>
          <p:spPr>
            <a:xfrm>
              <a:off x="3827023" y="2522445"/>
              <a:ext cx="240097" cy="303486"/>
            </a:xfrm>
            <a:custGeom>
              <a:avLst/>
              <a:gdLst/>
              <a:ahLst/>
              <a:cxnLst/>
              <a:rect l="l" t="t" r="r" b="b"/>
              <a:pathLst>
                <a:path w="16253" h="20544" extrusionOk="0">
                  <a:moveTo>
                    <a:pt x="14541" y="1"/>
                  </a:moveTo>
                  <a:cubicBezTo>
                    <a:pt x="8834" y="6278"/>
                    <a:pt x="1" y="6940"/>
                    <a:pt x="1" y="6940"/>
                  </a:cubicBezTo>
                  <a:cubicBezTo>
                    <a:pt x="663" y="13605"/>
                    <a:pt x="275" y="20543"/>
                    <a:pt x="275" y="20543"/>
                  </a:cubicBezTo>
                  <a:lnTo>
                    <a:pt x="16252" y="8948"/>
                  </a:lnTo>
                  <a:cubicBezTo>
                    <a:pt x="15979" y="5045"/>
                    <a:pt x="15294" y="2101"/>
                    <a:pt x="14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69;p65">
              <a:extLst>
                <a:ext uri="{FF2B5EF4-FFF2-40B4-BE49-F238E27FC236}">
                  <a16:creationId xmlns:a16="http://schemas.microsoft.com/office/drawing/2014/main" id="{B33E0916-402A-4DA8-BEB6-2A9E8529E214}"/>
                </a:ext>
              </a:extLst>
            </p:cNvPr>
            <p:cNvSpPr/>
            <p:nvPr/>
          </p:nvSpPr>
          <p:spPr>
            <a:xfrm>
              <a:off x="4742869" y="2467814"/>
              <a:ext cx="156131" cy="476132"/>
            </a:xfrm>
            <a:custGeom>
              <a:avLst/>
              <a:gdLst/>
              <a:ahLst/>
              <a:cxnLst/>
              <a:rect l="l" t="t" r="r" b="b"/>
              <a:pathLst>
                <a:path w="10569" h="32231" extrusionOk="0">
                  <a:moveTo>
                    <a:pt x="5749" y="0"/>
                  </a:moveTo>
                  <a:cubicBezTo>
                    <a:pt x="1134" y="0"/>
                    <a:pt x="0" y="12737"/>
                    <a:pt x="0" y="12737"/>
                  </a:cubicBezTo>
                  <a:lnTo>
                    <a:pt x="1347" y="21868"/>
                  </a:lnTo>
                  <a:lnTo>
                    <a:pt x="10477" y="32230"/>
                  </a:lnTo>
                  <a:cubicBezTo>
                    <a:pt x="10477" y="32230"/>
                    <a:pt x="10363" y="26821"/>
                    <a:pt x="10477" y="16458"/>
                  </a:cubicBezTo>
                  <a:cubicBezTo>
                    <a:pt x="10568" y="4657"/>
                    <a:pt x="6939" y="480"/>
                    <a:pt x="6939" y="480"/>
                  </a:cubicBezTo>
                  <a:cubicBezTo>
                    <a:pt x="6665" y="184"/>
                    <a:pt x="6095" y="1"/>
                    <a:pt x="5798" y="1"/>
                  </a:cubicBezTo>
                  <a:cubicBezTo>
                    <a:pt x="5781" y="1"/>
                    <a:pt x="5765" y="0"/>
                    <a:pt x="5749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70;p65">
              <a:extLst>
                <a:ext uri="{FF2B5EF4-FFF2-40B4-BE49-F238E27FC236}">
                  <a16:creationId xmlns:a16="http://schemas.microsoft.com/office/drawing/2014/main" id="{1B886EFC-5C89-45BE-B539-0EFD63434FC8}"/>
                </a:ext>
              </a:extLst>
            </p:cNvPr>
            <p:cNvSpPr/>
            <p:nvPr/>
          </p:nvSpPr>
          <p:spPr>
            <a:xfrm>
              <a:off x="4548972" y="2425091"/>
              <a:ext cx="296410" cy="400837"/>
            </a:xfrm>
            <a:custGeom>
              <a:avLst/>
              <a:gdLst/>
              <a:ahLst/>
              <a:cxnLst/>
              <a:rect l="l" t="t" r="r" b="b"/>
              <a:pathLst>
                <a:path w="20065" h="27134" extrusionOk="0">
                  <a:moveTo>
                    <a:pt x="10536" y="0"/>
                  </a:moveTo>
                  <a:cubicBezTo>
                    <a:pt x="9284" y="0"/>
                    <a:pt x="7928" y="152"/>
                    <a:pt x="6483" y="519"/>
                  </a:cubicBezTo>
                  <a:cubicBezTo>
                    <a:pt x="6483" y="519"/>
                    <a:pt x="1233" y="1090"/>
                    <a:pt x="1" y="15538"/>
                  </a:cubicBezTo>
                  <a:lnTo>
                    <a:pt x="15979" y="27133"/>
                  </a:lnTo>
                  <a:cubicBezTo>
                    <a:pt x="15979" y="27133"/>
                    <a:pt x="15225" y="12388"/>
                    <a:pt x="17896" y="5358"/>
                  </a:cubicBezTo>
                  <a:cubicBezTo>
                    <a:pt x="18211" y="4453"/>
                    <a:pt x="19102" y="3276"/>
                    <a:pt x="19767" y="3276"/>
                  </a:cubicBezTo>
                  <a:cubicBezTo>
                    <a:pt x="19873" y="3276"/>
                    <a:pt x="19973" y="3306"/>
                    <a:pt x="20064" y="3372"/>
                  </a:cubicBezTo>
                  <a:cubicBezTo>
                    <a:pt x="20064" y="3372"/>
                    <a:pt x="16444" y="0"/>
                    <a:pt x="10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1;p65">
              <a:extLst>
                <a:ext uri="{FF2B5EF4-FFF2-40B4-BE49-F238E27FC236}">
                  <a16:creationId xmlns:a16="http://schemas.microsoft.com/office/drawing/2014/main" id="{3ED36B80-00E1-4E7E-8885-A48ECAB3C442}"/>
                </a:ext>
              </a:extLst>
            </p:cNvPr>
            <p:cNvSpPr/>
            <p:nvPr/>
          </p:nvSpPr>
          <p:spPr>
            <a:xfrm>
              <a:off x="4548972" y="2522445"/>
              <a:ext cx="240437" cy="303486"/>
            </a:xfrm>
            <a:custGeom>
              <a:avLst/>
              <a:gdLst/>
              <a:ahLst/>
              <a:cxnLst/>
              <a:rect l="l" t="t" r="r" b="b"/>
              <a:pathLst>
                <a:path w="16276" h="20544" extrusionOk="0">
                  <a:moveTo>
                    <a:pt x="1713" y="1"/>
                  </a:moveTo>
                  <a:cubicBezTo>
                    <a:pt x="959" y="2101"/>
                    <a:pt x="298" y="5045"/>
                    <a:pt x="1" y="8948"/>
                  </a:cubicBezTo>
                  <a:lnTo>
                    <a:pt x="15979" y="20543"/>
                  </a:lnTo>
                  <a:cubicBezTo>
                    <a:pt x="15979" y="20543"/>
                    <a:pt x="15613" y="13605"/>
                    <a:pt x="16275" y="6940"/>
                  </a:cubicBezTo>
                  <a:cubicBezTo>
                    <a:pt x="16275" y="6940"/>
                    <a:pt x="7419" y="6278"/>
                    <a:pt x="1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72;p65">
              <a:extLst>
                <a:ext uri="{FF2B5EF4-FFF2-40B4-BE49-F238E27FC236}">
                  <a16:creationId xmlns:a16="http://schemas.microsoft.com/office/drawing/2014/main" id="{A6B76F2E-4228-47D8-9A80-FAF09492FA7E}"/>
                </a:ext>
              </a:extLst>
            </p:cNvPr>
            <p:cNvSpPr/>
            <p:nvPr/>
          </p:nvSpPr>
          <p:spPr>
            <a:xfrm>
              <a:off x="4110609" y="2436126"/>
              <a:ext cx="394869" cy="153767"/>
            </a:xfrm>
            <a:custGeom>
              <a:avLst/>
              <a:gdLst/>
              <a:ahLst/>
              <a:cxnLst/>
              <a:rect l="l" t="t" r="r" b="b"/>
              <a:pathLst>
                <a:path w="26730" h="10409" extrusionOk="0">
                  <a:moveTo>
                    <a:pt x="13365" y="0"/>
                  </a:moveTo>
                  <a:cubicBezTo>
                    <a:pt x="12532" y="0"/>
                    <a:pt x="11699" y="46"/>
                    <a:pt x="10843" y="137"/>
                  </a:cubicBezTo>
                  <a:cubicBezTo>
                    <a:pt x="8287" y="434"/>
                    <a:pt x="4475" y="1005"/>
                    <a:pt x="3060" y="2511"/>
                  </a:cubicBezTo>
                  <a:cubicBezTo>
                    <a:pt x="572" y="4908"/>
                    <a:pt x="1" y="10409"/>
                    <a:pt x="1" y="10409"/>
                  </a:cubicBezTo>
                  <a:lnTo>
                    <a:pt x="3425" y="9359"/>
                  </a:lnTo>
                  <a:cubicBezTo>
                    <a:pt x="3425" y="9359"/>
                    <a:pt x="4087" y="6894"/>
                    <a:pt x="5045" y="5478"/>
                  </a:cubicBezTo>
                  <a:cubicBezTo>
                    <a:pt x="5525" y="4702"/>
                    <a:pt x="7054" y="4223"/>
                    <a:pt x="8652" y="3858"/>
                  </a:cubicBezTo>
                  <a:cubicBezTo>
                    <a:pt x="10227" y="3527"/>
                    <a:pt x="11824" y="3361"/>
                    <a:pt x="13408" y="3361"/>
                  </a:cubicBezTo>
                  <a:cubicBezTo>
                    <a:pt x="14991" y="3361"/>
                    <a:pt x="16561" y="3527"/>
                    <a:pt x="18079" y="3858"/>
                  </a:cubicBezTo>
                  <a:cubicBezTo>
                    <a:pt x="19699" y="4223"/>
                    <a:pt x="21206" y="4702"/>
                    <a:pt x="21776" y="5478"/>
                  </a:cubicBezTo>
                  <a:cubicBezTo>
                    <a:pt x="22644" y="6894"/>
                    <a:pt x="23306" y="9359"/>
                    <a:pt x="23306" y="9359"/>
                  </a:cubicBezTo>
                  <a:lnTo>
                    <a:pt x="26729" y="10409"/>
                  </a:lnTo>
                  <a:cubicBezTo>
                    <a:pt x="26729" y="10409"/>
                    <a:pt x="26159" y="4908"/>
                    <a:pt x="23694" y="2511"/>
                  </a:cubicBezTo>
                  <a:cubicBezTo>
                    <a:pt x="22256" y="1005"/>
                    <a:pt x="18467" y="434"/>
                    <a:pt x="15887" y="137"/>
                  </a:cubicBezTo>
                  <a:cubicBezTo>
                    <a:pt x="15031" y="46"/>
                    <a:pt x="14198" y="0"/>
                    <a:pt x="13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73;p65">
              <a:extLst>
                <a:ext uri="{FF2B5EF4-FFF2-40B4-BE49-F238E27FC236}">
                  <a16:creationId xmlns:a16="http://schemas.microsoft.com/office/drawing/2014/main" id="{2C758015-13BD-4522-990E-39FF9F9CC130}"/>
                </a:ext>
              </a:extLst>
            </p:cNvPr>
            <p:cNvSpPr/>
            <p:nvPr/>
          </p:nvSpPr>
          <p:spPr>
            <a:xfrm>
              <a:off x="3663825" y="2530881"/>
              <a:ext cx="1288398" cy="1639747"/>
            </a:xfrm>
            <a:custGeom>
              <a:avLst/>
              <a:gdLst/>
              <a:ahLst/>
              <a:cxnLst/>
              <a:rect l="l" t="t" r="r" b="b"/>
              <a:pathLst>
                <a:path w="87216" h="111000" extrusionOk="0">
                  <a:moveTo>
                    <a:pt x="43665" y="0"/>
                  </a:moveTo>
                  <a:cubicBezTo>
                    <a:pt x="19493" y="0"/>
                    <a:pt x="0" y="19493"/>
                    <a:pt x="0" y="43574"/>
                  </a:cubicBezTo>
                  <a:lnTo>
                    <a:pt x="0" y="106708"/>
                  </a:lnTo>
                  <a:cubicBezTo>
                    <a:pt x="0" y="109082"/>
                    <a:pt x="1918" y="111000"/>
                    <a:pt x="4292" y="111000"/>
                  </a:cubicBezTo>
                  <a:lnTo>
                    <a:pt x="82948" y="111000"/>
                  </a:lnTo>
                  <a:cubicBezTo>
                    <a:pt x="85321" y="111000"/>
                    <a:pt x="87216" y="109082"/>
                    <a:pt x="87216" y="106708"/>
                  </a:cubicBezTo>
                  <a:lnTo>
                    <a:pt x="87216" y="43574"/>
                  </a:lnTo>
                  <a:cubicBezTo>
                    <a:pt x="87216" y="31476"/>
                    <a:pt x="82377" y="20634"/>
                    <a:pt x="74479" y="12760"/>
                  </a:cubicBezTo>
                  <a:cubicBezTo>
                    <a:pt x="66582" y="4862"/>
                    <a:pt x="55648" y="0"/>
                    <a:pt x="43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574;p65">
              <a:extLst>
                <a:ext uri="{FF2B5EF4-FFF2-40B4-BE49-F238E27FC236}">
                  <a16:creationId xmlns:a16="http://schemas.microsoft.com/office/drawing/2014/main" id="{DC4D1A2E-85A1-4598-BD33-3189FC69688F}"/>
                </a:ext>
              </a:extLst>
            </p:cNvPr>
            <p:cNvSpPr/>
            <p:nvPr/>
          </p:nvSpPr>
          <p:spPr>
            <a:xfrm>
              <a:off x="3663825" y="3385341"/>
              <a:ext cx="1288398" cy="785321"/>
            </a:xfrm>
            <a:custGeom>
              <a:avLst/>
              <a:gdLst/>
              <a:ahLst/>
              <a:cxnLst/>
              <a:rect l="l" t="t" r="r" b="b"/>
              <a:pathLst>
                <a:path w="87216" h="53161" extrusionOk="0">
                  <a:moveTo>
                    <a:pt x="0" y="1"/>
                  </a:moveTo>
                  <a:lnTo>
                    <a:pt x="0" y="48869"/>
                  </a:lnTo>
                  <a:cubicBezTo>
                    <a:pt x="0" y="51243"/>
                    <a:pt x="1918" y="53161"/>
                    <a:pt x="4292" y="53161"/>
                  </a:cubicBezTo>
                  <a:lnTo>
                    <a:pt x="82948" y="53161"/>
                  </a:lnTo>
                  <a:cubicBezTo>
                    <a:pt x="85321" y="53161"/>
                    <a:pt x="87216" y="51243"/>
                    <a:pt x="87216" y="48869"/>
                  </a:cubicBezTo>
                  <a:lnTo>
                    <a:pt x="87216" y="1"/>
                  </a:lnTo>
                  <a:cubicBezTo>
                    <a:pt x="87216" y="1"/>
                    <a:pt x="78382" y="13878"/>
                    <a:pt x="43665" y="13878"/>
                  </a:cubicBezTo>
                  <a:cubicBezTo>
                    <a:pt x="8857" y="1387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575;p65">
              <a:extLst>
                <a:ext uri="{FF2B5EF4-FFF2-40B4-BE49-F238E27FC236}">
                  <a16:creationId xmlns:a16="http://schemas.microsoft.com/office/drawing/2014/main" id="{27C9828A-FE5E-46A4-9912-598FF3504C45}"/>
                </a:ext>
              </a:extLst>
            </p:cNvPr>
            <p:cNvSpPr/>
            <p:nvPr/>
          </p:nvSpPr>
          <p:spPr>
            <a:xfrm>
              <a:off x="3829727" y="2719370"/>
              <a:ext cx="958292" cy="1243224"/>
            </a:xfrm>
            <a:custGeom>
              <a:avLst/>
              <a:gdLst/>
              <a:ahLst/>
              <a:cxnLst/>
              <a:rect l="l" t="t" r="r" b="b"/>
              <a:pathLst>
                <a:path w="64870" h="84158" extrusionOk="0">
                  <a:moveTo>
                    <a:pt x="32435" y="1"/>
                  </a:moveTo>
                  <a:cubicBezTo>
                    <a:pt x="14175" y="1"/>
                    <a:pt x="0" y="16070"/>
                    <a:pt x="662" y="35174"/>
                  </a:cubicBezTo>
                  <a:lnTo>
                    <a:pt x="2466" y="81213"/>
                  </a:lnTo>
                  <a:cubicBezTo>
                    <a:pt x="2557" y="82833"/>
                    <a:pt x="3904" y="84157"/>
                    <a:pt x="5524" y="84157"/>
                  </a:cubicBezTo>
                  <a:lnTo>
                    <a:pt x="59255" y="84157"/>
                  </a:lnTo>
                  <a:cubicBezTo>
                    <a:pt x="60876" y="84157"/>
                    <a:pt x="62291" y="82833"/>
                    <a:pt x="62291" y="81213"/>
                  </a:cubicBezTo>
                  <a:lnTo>
                    <a:pt x="64094" y="35174"/>
                  </a:lnTo>
                  <a:cubicBezTo>
                    <a:pt x="64870" y="16070"/>
                    <a:pt x="50604" y="1"/>
                    <a:pt x="3243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576;p65">
              <a:extLst>
                <a:ext uri="{FF2B5EF4-FFF2-40B4-BE49-F238E27FC236}">
                  <a16:creationId xmlns:a16="http://schemas.microsoft.com/office/drawing/2014/main" id="{CC35D4F9-C3C4-4B6D-AF3D-A5FC119A040B}"/>
                </a:ext>
              </a:extLst>
            </p:cNvPr>
            <p:cNvSpPr/>
            <p:nvPr/>
          </p:nvSpPr>
          <p:spPr>
            <a:xfrm>
              <a:off x="4773893" y="3160435"/>
              <a:ext cx="4062" cy="78575"/>
            </a:xfrm>
            <a:custGeom>
              <a:avLst/>
              <a:gdLst/>
              <a:ahLst/>
              <a:cxnLst/>
              <a:rect l="l" t="t" r="r" b="b"/>
              <a:pathLst>
                <a:path w="275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1233"/>
                    <a:pt x="183" y="2556"/>
                    <a:pt x="183" y="3903"/>
                  </a:cubicBezTo>
                  <a:lnTo>
                    <a:pt x="183" y="5318"/>
                  </a:lnTo>
                  <a:cubicBezTo>
                    <a:pt x="274" y="3515"/>
                    <a:pt x="183" y="1712"/>
                    <a:pt x="0" y="0"/>
                  </a:cubicBezTo>
                  <a:close/>
                </a:path>
              </a:pathLst>
            </a:custGeom>
            <a:solidFill>
              <a:srgbClr val="00A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577;p65">
              <a:extLst>
                <a:ext uri="{FF2B5EF4-FFF2-40B4-BE49-F238E27FC236}">
                  <a16:creationId xmlns:a16="http://schemas.microsoft.com/office/drawing/2014/main" id="{C516D704-92EB-44F0-A12B-E2DDB97E6F4A}"/>
                </a:ext>
              </a:extLst>
            </p:cNvPr>
            <p:cNvSpPr/>
            <p:nvPr/>
          </p:nvSpPr>
          <p:spPr>
            <a:xfrm>
              <a:off x="3838162" y="3129412"/>
              <a:ext cx="939753" cy="337197"/>
            </a:xfrm>
            <a:custGeom>
              <a:avLst/>
              <a:gdLst/>
              <a:ahLst/>
              <a:cxnLst/>
              <a:rect l="l" t="t" r="r" b="b"/>
              <a:pathLst>
                <a:path w="63615" h="22826" extrusionOk="0">
                  <a:moveTo>
                    <a:pt x="571" y="0"/>
                  </a:moveTo>
                  <a:cubicBezTo>
                    <a:pt x="183" y="2374"/>
                    <a:pt x="0" y="4862"/>
                    <a:pt x="91" y="7418"/>
                  </a:cubicBezTo>
                  <a:lnTo>
                    <a:pt x="753" y="22825"/>
                  </a:lnTo>
                  <a:lnTo>
                    <a:pt x="62952" y="22825"/>
                  </a:lnTo>
                  <a:lnTo>
                    <a:pt x="63523" y="7418"/>
                  </a:lnTo>
                  <a:cubicBezTo>
                    <a:pt x="63614" y="5615"/>
                    <a:pt x="63523" y="3812"/>
                    <a:pt x="63340" y="2100"/>
                  </a:cubicBezTo>
                  <a:cubicBezTo>
                    <a:pt x="63249" y="1347"/>
                    <a:pt x="63158" y="662"/>
                    <a:pt x="63044" y="0"/>
                  </a:cubicBezTo>
                  <a:cubicBezTo>
                    <a:pt x="60396" y="10089"/>
                    <a:pt x="47636" y="17986"/>
                    <a:pt x="31864" y="17986"/>
                  </a:cubicBezTo>
                  <a:cubicBezTo>
                    <a:pt x="15978" y="17986"/>
                    <a:pt x="3241" y="10089"/>
                    <a:pt x="571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78;p65">
              <a:extLst>
                <a:ext uri="{FF2B5EF4-FFF2-40B4-BE49-F238E27FC236}">
                  <a16:creationId xmlns:a16="http://schemas.microsoft.com/office/drawing/2014/main" id="{B18B35A1-C7D2-46FF-951F-8D16A2E39643}"/>
                </a:ext>
              </a:extLst>
            </p:cNvPr>
            <p:cNvSpPr/>
            <p:nvPr/>
          </p:nvSpPr>
          <p:spPr>
            <a:xfrm>
              <a:off x="3692145" y="2613831"/>
              <a:ext cx="1232100" cy="755983"/>
            </a:xfrm>
            <a:custGeom>
              <a:avLst/>
              <a:gdLst/>
              <a:ahLst/>
              <a:cxnLst/>
              <a:rect l="l" t="t" r="r" b="b"/>
              <a:pathLst>
                <a:path w="83405" h="51175" extrusionOk="0">
                  <a:moveTo>
                    <a:pt x="39945" y="0"/>
                  </a:moveTo>
                  <a:cubicBezTo>
                    <a:pt x="39374" y="92"/>
                    <a:pt x="38804" y="92"/>
                    <a:pt x="38233" y="183"/>
                  </a:cubicBezTo>
                  <a:lnTo>
                    <a:pt x="36521" y="388"/>
                  </a:lnTo>
                  <a:cubicBezTo>
                    <a:pt x="36316" y="388"/>
                    <a:pt x="36224" y="388"/>
                    <a:pt x="36042" y="480"/>
                  </a:cubicBezTo>
                  <a:lnTo>
                    <a:pt x="35654" y="480"/>
                  </a:lnTo>
                  <a:lnTo>
                    <a:pt x="34809" y="662"/>
                  </a:lnTo>
                  <a:cubicBezTo>
                    <a:pt x="34239" y="868"/>
                    <a:pt x="33668" y="868"/>
                    <a:pt x="33097" y="1050"/>
                  </a:cubicBezTo>
                  <a:cubicBezTo>
                    <a:pt x="32527" y="1233"/>
                    <a:pt x="31956" y="1324"/>
                    <a:pt x="31477" y="1530"/>
                  </a:cubicBezTo>
                  <a:cubicBezTo>
                    <a:pt x="31180" y="1621"/>
                    <a:pt x="30906" y="1712"/>
                    <a:pt x="30609" y="1712"/>
                  </a:cubicBezTo>
                  <a:lnTo>
                    <a:pt x="29765" y="2100"/>
                  </a:lnTo>
                  <a:cubicBezTo>
                    <a:pt x="29286" y="2283"/>
                    <a:pt x="28715" y="2465"/>
                    <a:pt x="28144" y="2671"/>
                  </a:cubicBezTo>
                  <a:cubicBezTo>
                    <a:pt x="27665" y="2853"/>
                    <a:pt x="27094" y="3150"/>
                    <a:pt x="26615" y="3333"/>
                  </a:cubicBezTo>
                  <a:lnTo>
                    <a:pt x="25862" y="3721"/>
                  </a:lnTo>
                  <a:lnTo>
                    <a:pt x="25474" y="3812"/>
                  </a:lnTo>
                  <a:cubicBezTo>
                    <a:pt x="25291" y="3903"/>
                    <a:pt x="25200" y="3995"/>
                    <a:pt x="25109" y="4086"/>
                  </a:cubicBezTo>
                  <a:cubicBezTo>
                    <a:pt x="24629" y="4291"/>
                    <a:pt x="24059" y="4565"/>
                    <a:pt x="23579" y="4862"/>
                  </a:cubicBezTo>
                  <a:cubicBezTo>
                    <a:pt x="23397" y="4953"/>
                    <a:pt x="23100" y="5136"/>
                    <a:pt x="22826" y="5227"/>
                  </a:cubicBezTo>
                  <a:lnTo>
                    <a:pt x="22141" y="5707"/>
                  </a:lnTo>
                  <a:cubicBezTo>
                    <a:pt x="21685" y="6003"/>
                    <a:pt x="21205" y="6277"/>
                    <a:pt x="20726" y="6574"/>
                  </a:cubicBezTo>
                  <a:cubicBezTo>
                    <a:pt x="20247" y="6939"/>
                    <a:pt x="19859" y="7236"/>
                    <a:pt x="19402" y="7601"/>
                  </a:cubicBezTo>
                  <a:cubicBezTo>
                    <a:pt x="18923" y="7898"/>
                    <a:pt x="18535" y="8172"/>
                    <a:pt x="18056" y="8560"/>
                  </a:cubicBezTo>
                  <a:cubicBezTo>
                    <a:pt x="17690" y="8948"/>
                    <a:pt x="17211" y="9222"/>
                    <a:pt x="16823" y="9610"/>
                  </a:cubicBezTo>
                  <a:cubicBezTo>
                    <a:pt x="13490" y="12372"/>
                    <a:pt x="10729" y="15590"/>
                    <a:pt x="8560" y="18922"/>
                  </a:cubicBezTo>
                  <a:cubicBezTo>
                    <a:pt x="8446" y="19128"/>
                    <a:pt x="8263" y="19310"/>
                    <a:pt x="8172" y="19493"/>
                  </a:cubicBezTo>
                  <a:cubicBezTo>
                    <a:pt x="7990" y="19699"/>
                    <a:pt x="7875" y="19881"/>
                    <a:pt x="7784" y="20155"/>
                  </a:cubicBezTo>
                  <a:cubicBezTo>
                    <a:pt x="7510" y="20543"/>
                    <a:pt x="7214" y="20931"/>
                    <a:pt x="7031" y="21410"/>
                  </a:cubicBezTo>
                  <a:cubicBezTo>
                    <a:pt x="6460" y="22164"/>
                    <a:pt x="6072" y="23008"/>
                    <a:pt x="5593" y="23784"/>
                  </a:cubicBezTo>
                  <a:cubicBezTo>
                    <a:pt x="4748" y="25496"/>
                    <a:pt x="3995" y="27117"/>
                    <a:pt x="3425" y="28714"/>
                  </a:cubicBezTo>
                  <a:cubicBezTo>
                    <a:pt x="2740" y="30335"/>
                    <a:pt x="2283" y="31864"/>
                    <a:pt x="1895" y="33394"/>
                  </a:cubicBezTo>
                  <a:cubicBezTo>
                    <a:pt x="1416" y="34900"/>
                    <a:pt x="1142" y="36338"/>
                    <a:pt x="845" y="37753"/>
                  </a:cubicBezTo>
                  <a:cubicBezTo>
                    <a:pt x="366" y="40515"/>
                    <a:pt x="183" y="42889"/>
                    <a:pt x="92" y="44898"/>
                  </a:cubicBezTo>
                  <a:cubicBezTo>
                    <a:pt x="1" y="46883"/>
                    <a:pt x="92" y="48413"/>
                    <a:pt x="92" y="49554"/>
                  </a:cubicBezTo>
                  <a:cubicBezTo>
                    <a:pt x="92" y="50604"/>
                    <a:pt x="183" y="51175"/>
                    <a:pt x="183" y="51175"/>
                  </a:cubicBezTo>
                  <a:lnTo>
                    <a:pt x="183" y="49554"/>
                  </a:lnTo>
                  <a:cubicBezTo>
                    <a:pt x="183" y="48413"/>
                    <a:pt x="275" y="46883"/>
                    <a:pt x="366" y="44898"/>
                  </a:cubicBezTo>
                  <a:cubicBezTo>
                    <a:pt x="571" y="42889"/>
                    <a:pt x="845" y="40515"/>
                    <a:pt x="1416" y="37845"/>
                  </a:cubicBezTo>
                  <a:cubicBezTo>
                    <a:pt x="1804" y="36521"/>
                    <a:pt x="2169" y="35106"/>
                    <a:pt x="2557" y="33576"/>
                  </a:cubicBezTo>
                  <a:cubicBezTo>
                    <a:pt x="3036" y="32138"/>
                    <a:pt x="3607" y="30632"/>
                    <a:pt x="4269" y="29011"/>
                  </a:cubicBezTo>
                  <a:cubicBezTo>
                    <a:pt x="4931" y="27482"/>
                    <a:pt x="5707" y="25861"/>
                    <a:pt x="6552" y="24355"/>
                  </a:cubicBezTo>
                  <a:cubicBezTo>
                    <a:pt x="7419" y="22734"/>
                    <a:pt x="8446" y="21114"/>
                    <a:pt x="9496" y="19584"/>
                  </a:cubicBezTo>
                  <a:cubicBezTo>
                    <a:pt x="11779" y="16457"/>
                    <a:pt x="14540" y="13422"/>
                    <a:pt x="17782" y="10660"/>
                  </a:cubicBezTo>
                  <a:cubicBezTo>
                    <a:pt x="20909" y="7989"/>
                    <a:pt x="24721" y="5707"/>
                    <a:pt x="28715" y="4086"/>
                  </a:cubicBezTo>
                  <a:cubicBezTo>
                    <a:pt x="29286" y="3903"/>
                    <a:pt x="29765" y="3721"/>
                    <a:pt x="30336" y="3515"/>
                  </a:cubicBezTo>
                  <a:lnTo>
                    <a:pt x="31089" y="3241"/>
                  </a:lnTo>
                  <a:cubicBezTo>
                    <a:pt x="31386" y="3150"/>
                    <a:pt x="31568" y="3150"/>
                    <a:pt x="31842" y="3036"/>
                  </a:cubicBezTo>
                  <a:cubicBezTo>
                    <a:pt x="32413" y="2853"/>
                    <a:pt x="32892" y="2762"/>
                    <a:pt x="33463" y="2580"/>
                  </a:cubicBezTo>
                  <a:cubicBezTo>
                    <a:pt x="34033" y="2465"/>
                    <a:pt x="34513" y="2374"/>
                    <a:pt x="35083" y="2192"/>
                  </a:cubicBezTo>
                  <a:lnTo>
                    <a:pt x="35951" y="2100"/>
                  </a:lnTo>
                  <a:lnTo>
                    <a:pt x="36316" y="2009"/>
                  </a:lnTo>
                  <a:cubicBezTo>
                    <a:pt x="36407" y="2009"/>
                    <a:pt x="36613" y="2009"/>
                    <a:pt x="36704" y="1895"/>
                  </a:cubicBezTo>
                  <a:lnTo>
                    <a:pt x="38416" y="1712"/>
                  </a:lnTo>
                  <a:cubicBezTo>
                    <a:pt x="38895" y="1712"/>
                    <a:pt x="39466" y="1621"/>
                    <a:pt x="40036" y="1621"/>
                  </a:cubicBezTo>
                  <a:lnTo>
                    <a:pt x="43369" y="1621"/>
                  </a:lnTo>
                  <a:cubicBezTo>
                    <a:pt x="43939" y="1621"/>
                    <a:pt x="44510" y="1712"/>
                    <a:pt x="45081" y="1712"/>
                  </a:cubicBezTo>
                  <a:lnTo>
                    <a:pt x="46678" y="1895"/>
                  </a:lnTo>
                  <a:cubicBezTo>
                    <a:pt x="46793" y="2009"/>
                    <a:pt x="46975" y="2009"/>
                    <a:pt x="47066" y="2009"/>
                  </a:cubicBezTo>
                  <a:lnTo>
                    <a:pt x="47546" y="2100"/>
                  </a:lnTo>
                  <a:lnTo>
                    <a:pt x="48299" y="2283"/>
                  </a:lnTo>
                  <a:cubicBezTo>
                    <a:pt x="48870" y="2374"/>
                    <a:pt x="49440" y="2465"/>
                    <a:pt x="49920" y="2580"/>
                  </a:cubicBezTo>
                  <a:cubicBezTo>
                    <a:pt x="50490" y="2762"/>
                    <a:pt x="50970" y="2853"/>
                    <a:pt x="51540" y="3036"/>
                  </a:cubicBezTo>
                  <a:cubicBezTo>
                    <a:pt x="51814" y="3150"/>
                    <a:pt x="52111" y="3150"/>
                    <a:pt x="52293" y="3241"/>
                  </a:cubicBezTo>
                  <a:lnTo>
                    <a:pt x="53070" y="3515"/>
                  </a:lnTo>
                  <a:cubicBezTo>
                    <a:pt x="53640" y="3721"/>
                    <a:pt x="54097" y="3903"/>
                    <a:pt x="54667" y="4086"/>
                  </a:cubicBezTo>
                  <a:cubicBezTo>
                    <a:pt x="58776" y="5707"/>
                    <a:pt x="62474" y="7989"/>
                    <a:pt x="65715" y="10660"/>
                  </a:cubicBezTo>
                  <a:cubicBezTo>
                    <a:pt x="68842" y="13422"/>
                    <a:pt x="71604" y="16457"/>
                    <a:pt x="73886" y="19584"/>
                  </a:cubicBezTo>
                  <a:cubicBezTo>
                    <a:pt x="74936" y="21114"/>
                    <a:pt x="75986" y="22734"/>
                    <a:pt x="76831" y="24355"/>
                  </a:cubicBezTo>
                  <a:cubicBezTo>
                    <a:pt x="77036" y="24720"/>
                    <a:pt x="77310" y="25108"/>
                    <a:pt x="77493" y="25496"/>
                  </a:cubicBezTo>
                  <a:cubicBezTo>
                    <a:pt x="77698" y="25861"/>
                    <a:pt x="77881" y="26341"/>
                    <a:pt x="78063" y="26729"/>
                  </a:cubicBezTo>
                  <a:cubicBezTo>
                    <a:pt x="78269" y="27117"/>
                    <a:pt x="78451" y="27482"/>
                    <a:pt x="78634" y="27870"/>
                  </a:cubicBezTo>
                  <a:cubicBezTo>
                    <a:pt x="78839" y="28258"/>
                    <a:pt x="79022" y="28623"/>
                    <a:pt x="79113" y="29011"/>
                  </a:cubicBezTo>
                  <a:cubicBezTo>
                    <a:pt x="80460" y="32138"/>
                    <a:pt x="81304" y="35197"/>
                    <a:pt x="81966" y="37845"/>
                  </a:cubicBezTo>
                  <a:cubicBezTo>
                    <a:pt x="82537" y="40515"/>
                    <a:pt x="82834" y="42889"/>
                    <a:pt x="83016" y="44898"/>
                  </a:cubicBezTo>
                  <a:cubicBezTo>
                    <a:pt x="83108" y="46883"/>
                    <a:pt x="83199" y="48413"/>
                    <a:pt x="83199" y="49554"/>
                  </a:cubicBezTo>
                  <a:cubicBezTo>
                    <a:pt x="83199" y="50604"/>
                    <a:pt x="83313" y="51175"/>
                    <a:pt x="83313" y="51175"/>
                  </a:cubicBezTo>
                  <a:lnTo>
                    <a:pt x="83313" y="49554"/>
                  </a:lnTo>
                  <a:cubicBezTo>
                    <a:pt x="83313" y="48413"/>
                    <a:pt x="83404" y="46883"/>
                    <a:pt x="83313" y="44898"/>
                  </a:cubicBezTo>
                  <a:cubicBezTo>
                    <a:pt x="83199" y="42889"/>
                    <a:pt x="83016" y="40515"/>
                    <a:pt x="82537" y="37753"/>
                  </a:cubicBezTo>
                  <a:cubicBezTo>
                    <a:pt x="82263" y="36338"/>
                    <a:pt x="81966" y="34900"/>
                    <a:pt x="81601" y="33394"/>
                  </a:cubicBezTo>
                  <a:cubicBezTo>
                    <a:pt x="81122" y="31864"/>
                    <a:pt x="80643" y="30335"/>
                    <a:pt x="79981" y="28714"/>
                  </a:cubicBezTo>
                  <a:cubicBezTo>
                    <a:pt x="79889" y="28349"/>
                    <a:pt x="79684" y="27870"/>
                    <a:pt x="79501" y="27482"/>
                  </a:cubicBezTo>
                  <a:cubicBezTo>
                    <a:pt x="79319" y="27117"/>
                    <a:pt x="79113" y="26729"/>
                    <a:pt x="79022" y="26249"/>
                  </a:cubicBezTo>
                  <a:cubicBezTo>
                    <a:pt x="78839" y="25861"/>
                    <a:pt x="78634" y="25496"/>
                    <a:pt x="78451" y="25017"/>
                  </a:cubicBezTo>
                  <a:cubicBezTo>
                    <a:pt x="78177" y="24629"/>
                    <a:pt x="77972" y="24264"/>
                    <a:pt x="77789" y="23784"/>
                  </a:cubicBezTo>
                  <a:cubicBezTo>
                    <a:pt x="77310" y="23008"/>
                    <a:pt x="76922" y="22164"/>
                    <a:pt x="76351" y="21296"/>
                  </a:cubicBezTo>
                  <a:cubicBezTo>
                    <a:pt x="76169" y="20931"/>
                    <a:pt x="75895" y="20543"/>
                    <a:pt x="75598" y="20064"/>
                  </a:cubicBezTo>
                  <a:cubicBezTo>
                    <a:pt x="75507" y="19881"/>
                    <a:pt x="75416" y="19699"/>
                    <a:pt x="75210" y="19493"/>
                  </a:cubicBezTo>
                  <a:cubicBezTo>
                    <a:pt x="75119" y="19310"/>
                    <a:pt x="74936" y="19128"/>
                    <a:pt x="74845" y="18922"/>
                  </a:cubicBezTo>
                  <a:cubicBezTo>
                    <a:pt x="72654" y="15590"/>
                    <a:pt x="69892" y="12372"/>
                    <a:pt x="66559" y="9610"/>
                  </a:cubicBezTo>
                  <a:cubicBezTo>
                    <a:pt x="66194" y="9222"/>
                    <a:pt x="65715" y="8948"/>
                    <a:pt x="65327" y="8560"/>
                  </a:cubicBezTo>
                  <a:cubicBezTo>
                    <a:pt x="64939" y="8172"/>
                    <a:pt x="64482" y="7898"/>
                    <a:pt x="64003" y="7601"/>
                  </a:cubicBezTo>
                  <a:cubicBezTo>
                    <a:pt x="63524" y="7236"/>
                    <a:pt x="63136" y="6939"/>
                    <a:pt x="62656" y="6574"/>
                  </a:cubicBezTo>
                  <a:cubicBezTo>
                    <a:pt x="62200" y="6277"/>
                    <a:pt x="61720" y="6003"/>
                    <a:pt x="61241" y="5707"/>
                  </a:cubicBezTo>
                  <a:lnTo>
                    <a:pt x="60579" y="5227"/>
                  </a:lnTo>
                  <a:cubicBezTo>
                    <a:pt x="60282" y="5136"/>
                    <a:pt x="60100" y="4953"/>
                    <a:pt x="59803" y="4862"/>
                  </a:cubicBezTo>
                  <a:cubicBezTo>
                    <a:pt x="59347" y="4565"/>
                    <a:pt x="58867" y="4291"/>
                    <a:pt x="58297" y="4086"/>
                  </a:cubicBezTo>
                  <a:cubicBezTo>
                    <a:pt x="58091" y="3903"/>
                    <a:pt x="57817" y="3812"/>
                    <a:pt x="57520" y="3721"/>
                  </a:cubicBezTo>
                  <a:lnTo>
                    <a:pt x="56767" y="3333"/>
                  </a:lnTo>
                  <a:cubicBezTo>
                    <a:pt x="56288" y="3150"/>
                    <a:pt x="55717" y="2853"/>
                    <a:pt x="55238" y="2671"/>
                  </a:cubicBezTo>
                  <a:cubicBezTo>
                    <a:pt x="54667" y="2465"/>
                    <a:pt x="54097" y="2283"/>
                    <a:pt x="53640" y="2100"/>
                  </a:cubicBezTo>
                  <a:lnTo>
                    <a:pt x="52773" y="1712"/>
                  </a:lnTo>
                  <a:cubicBezTo>
                    <a:pt x="52499" y="1712"/>
                    <a:pt x="52202" y="1621"/>
                    <a:pt x="52020" y="1530"/>
                  </a:cubicBezTo>
                  <a:cubicBezTo>
                    <a:pt x="51449" y="1324"/>
                    <a:pt x="50878" y="1233"/>
                    <a:pt x="50308" y="1050"/>
                  </a:cubicBezTo>
                  <a:cubicBezTo>
                    <a:pt x="49737" y="868"/>
                    <a:pt x="49166" y="868"/>
                    <a:pt x="48596" y="662"/>
                  </a:cubicBezTo>
                  <a:lnTo>
                    <a:pt x="47728" y="480"/>
                  </a:lnTo>
                  <a:lnTo>
                    <a:pt x="47363" y="480"/>
                  </a:lnTo>
                  <a:lnTo>
                    <a:pt x="46884" y="388"/>
                  </a:lnTo>
                  <a:lnTo>
                    <a:pt x="45172" y="183"/>
                  </a:lnTo>
                  <a:cubicBezTo>
                    <a:pt x="44601" y="92"/>
                    <a:pt x="44031" y="92"/>
                    <a:pt x="43460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579;p65">
              <a:extLst>
                <a:ext uri="{FF2B5EF4-FFF2-40B4-BE49-F238E27FC236}">
                  <a16:creationId xmlns:a16="http://schemas.microsoft.com/office/drawing/2014/main" id="{044AFC31-89C1-4449-9119-6242D1979356}"/>
                </a:ext>
              </a:extLst>
            </p:cNvPr>
            <p:cNvSpPr/>
            <p:nvPr/>
          </p:nvSpPr>
          <p:spPr>
            <a:xfrm>
              <a:off x="3569749" y="3605873"/>
              <a:ext cx="94086" cy="487581"/>
            </a:xfrm>
            <a:custGeom>
              <a:avLst/>
              <a:gdLst/>
              <a:ahLst/>
              <a:cxnLst/>
              <a:rect l="l" t="t" r="r" b="b"/>
              <a:pathLst>
                <a:path w="6369" h="33006" extrusionOk="0">
                  <a:moveTo>
                    <a:pt x="2374" y="0"/>
                  </a:moveTo>
                  <a:cubicBezTo>
                    <a:pt x="1141" y="0"/>
                    <a:pt x="183" y="936"/>
                    <a:pt x="183" y="2077"/>
                  </a:cubicBezTo>
                  <a:lnTo>
                    <a:pt x="183" y="8080"/>
                  </a:lnTo>
                  <a:lnTo>
                    <a:pt x="183" y="8263"/>
                  </a:lnTo>
                  <a:lnTo>
                    <a:pt x="183" y="21479"/>
                  </a:lnTo>
                  <a:cubicBezTo>
                    <a:pt x="183" y="21479"/>
                    <a:pt x="0" y="33006"/>
                    <a:pt x="6368" y="33006"/>
                  </a:cubicBezTo>
                  <a:lnTo>
                    <a:pt x="6368" y="0"/>
                  </a:ln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580;p65">
              <a:extLst>
                <a:ext uri="{FF2B5EF4-FFF2-40B4-BE49-F238E27FC236}">
                  <a16:creationId xmlns:a16="http://schemas.microsoft.com/office/drawing/2014/main" id="{CA56AB9F-6B6A-4AA9-A80C-211C67D31735}"/>
                </a:ext>
              </a:extLst>
            </p:cNvPr>
            <p:cNvSpPr/>
            <p:nvPr/>
          </p:nvSpPr>
          <p:spPr>
            <a:xfrm>
              <a:off x="4952264" y="3605873"/>
              <a:ext cx="94101" cy="487581"/>
            </a:xfrm>
            <a:custGeom>
              <a:avLst/>
              <a:gdLst/>
              <a:ahLst/>
              <a:cxnLst/>
              <a:rect l="l" t="t" r="r" b="b"/>
              <a:pathLst>
                <a:path w="6370" h="33006" extrusionOk="0">
                  <a:moveTo>
                    <a:pt x="1" y="0"/>
                  </a:moveTo>
                  <a:lnTo>
                    <a:pt x="1" y="33006"/>
                  </a:lnTo>
                  <a:cubicBezTo>
                    <a:pt x="6369" y="33006"/>
                    <a:pt x="6187" y="21479"/>
                    <a:pt x="6187" y="21479"/>
                  </a:cubicBezTo>
                  <a:lnTo>
                    <a:pt x="6187" y="8263"/>
                  </a:lnTo>
                  <a:lnTo>
                    <a:pt x="6187" y="8080"/>
                  </a:lnTo>
                  <a:lnTo>
                    <a:pt x="6187" y="2077"/>
                  </a:lnTo>
                  <a:cubicBezTo>
                    <a:pt x="6187" y="936"/>
                    <a:pt x="5228" y="0"/>
                    <a:pt x="3995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581;p65">
              <a:extLst>
                <a:ext uri="{FF2B5EF4-FFF2-40B4-BE49-F238E27FC236}">
                  <a16:creationId xmlns:a16="http://schemas.microsoft.com/office/drawing/2014/main" id="{F8D8D8F5-4B32-4A05-B2BE-3E6ABA3A12DD}"/>
                </a:ext>
              </a:extLst>
            </p:cNvPr>
            <p:cNvSpPr/>
            <p:nvPr/>
          </p:nvSpPr>
          <p:spPr>
            <a:xfrm>
              <a:off x="3572438" y="3605873"/>
              <a:ext cx="91397" cy="290664"/>
            </a:xfrm>
            <a:custGeom>
              <a:avLst/>
              <a:gdLst/>
              <a:ahLst/>
              <a:cxnLst/>
              <a:rect l="l" t="t" r="r" b="b"/>
              <a:pathLst>
                <a:path w="6187" h="19676" extrusionOk="0">
                  <a:moveTo>
                    <a:pt x="2192" y="0"/>
                  </a:moveTo>
                  <a:cubicBezTo>
                    <a:pt x="959" y="0"/>
                    <a:pt x="1" y="936"/>
                    <a:pt x="1" y="2077"/>
                  </a:cubicBezTo>
                  <a:lnTo>
                    <a:pt x="1" y="8080"/>
                  </a:lnTo>
                  <a:lnTo>
                    <a:pt x="1" y="8263"/>
                  </a:lnTo>
                  <a:cubicBezTo>
                    <a:pt x="1" y="9496"/>
                    <a:pt x="206" y="19676"/>
                    <a:pt x="6186" y="19676"/>
                  </a:cubicBezTo>
                  <a:lnTo>
                    <a:pt x="6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582;p65">
              <a:extLst>
                <a:ext uri="{FF2B5EF4-FFF2-40B4-BE49-F238E27FC236}">
                  <a16:creationId xmlns:a16="http://schemas.microsoft.com/office/drawing/2014/main" id="{90769626-9CC5-4D54-9921-D89CAB99DB43}"/>
                </a:ext>
              </a:extLst>
            </p:cNvPr>
            <p:cNvSpPr/>
            <p:nvPr/>
          </p:nvSpPr>
          <p:spPr>
            <a:xfrm>
              <a:off x="4952264" y="3605873"/>
              <a:ext cx="91397" cy="290664"/>
            </a:xfrm>
            <a:custGeom>
              <a:avLst/>
              <a:gdLst/>
              <a:ahLst/>
              <a:cxnLst/>
              <a:rect l="l" t="t" r="r" b="b"/>
              <a:pathLst>
                <a:path w="6187" h="19676" extrusionOk="0">
                  <a:moveTo>
                    <a:pt x="1" y="0"/>
                  </a:moveTo>
                  <a:lnTo>
                    <a:pt x="1" y="19676"/>
                  </a:lnTo>
                  <a:cubicBezTo>
                    <a:pt x="6004" y="19676"/>
                    <a:pt x="6187" y="9496"/>
                    <a:pt x="6187" y="8263"/>
                  </a:cubicBezTo>
                  <a:lnTo>
                    <a:pt x="6187" y="8080"/>
                  </a:lnTo>
                  <a:lnTo>
                    <a:pt x="6187" y="2077"/>
                  </a:lnTo>
                  <a:cubicBezTo>
                    <a:pt x="6187" y="936"/>
                    <a:pt x="5228" y="0"/>
                    <a:pt x="3995" y="0"/>
                  </a:cubicBezTo>
                  <a:close/>
                </a:path>
              </a:pathLst>
            </a:custGeom>
            <a:solidFill>
              <a:srgbClr val="E9DD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583;p65">
              <a:extLst>
                <a:ext uri="{FF2B5EF4-FFF2-40B4-BE49-F238E27FC236}">
                  <a16:creationId xmlns:a16="http://schemas.microsoft.com/office/drawing/2014/main" id="{00875F45-9395-4213-B117-8DB034642B21}"/>
                </a:ext>
              </a:extLst>
            </p:cNvPr>
            <p:cNvSpPr/>
            <p:nvPr/>
          </p:nvSpPr>
          <p:spPr>
            <a:xfrm>
              <a:off x="3794655" y="3466607"/>
              <a:ext cx="1027088" cy="583011"/>
            </a:xfrm>
            <a:custGeom>
              <a:avLst/>
              <a:gdLst/>
              <a:ahLst/>
              <a:cxnLst/>
              <a:rect l="l" t="t" r="r" b="b"/>
              <a:pathLst>
                <a:path w="69527" h="39466" extrusionOk="0">
                  <a:moveTo>
                    <a:pt x="571" y="0"/>
                  </a:moveTo>
                  <a:cubicBezTo>
                    <a:pt x="275" y="0"/>
                    <a:pt x="1" y="206"/>
                    <a:pt x="1" y="571"/>
                  </a:cubicBezTo>
                  <a:lnTo>
                    <a:pt x="1" y="35768"/>
                  </a:lnTo>
                  <a:cubicBezTo>
                    <a:pt x="1" y="37662"/>
                    <a:pt x="1416" y="39283"/>
                    <a:pt x="3333" y="39465"/>
                  </a:cubicBezTo>
                  <a:lnTo>
                    <a:pt x="65989" y="39465"/>
                  </a:lnTo>
                  <a:cubicBezTo>
                    <a:pt x="67997" y="39374"/>
                    <a:pt x="69526" y="37753"/>
                    <a:pt x="69526" y="35768"/>
                  </a:cubicBezTo>
                  <a:lnTo>
                    <a:pt x="69526" y="571"/>
                  </a:lnTo>
                  <a:cubicBezTo>
                    <a:pt x="69526" y="206"/>
                    <a:pt x="69321" y="0"/>
                    <a:pt x="6895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584;p65">
              <a:extLst>
                <a:ext uri="{FF2B5EF4-FFF2-40B4-BE49-F238E27FC236}">
                  <a16:creationId xmlns:a16="http://schemas.microsoft.com/office/drawing/2014/main" id="{5CB1FF3F-C23B-42A0-A662-128DB34DCDDE}"/>
                </a:ext>
              </a:extLst>
            </p:cNvPr>
            <p:cNvSpPr/>
            <p:nvPr/>
          </p:nvSpPr>
          <p:spPr>
            <a:xfrm>
              <a:off x="3794655" y="3701292"/>
              <a:ext cx="1027088" cy="348336"/>
            </a:xfrm>
            <a:custGeom>
              <a:avLst/>
              <a:gdLst/>
              <a:ahLst/>
              <a:cxnLst/>
              <a:rect l="l" t="t" r="r" b="b"/>
              <a:pathLst>
                <a:path w="69527" h="23580" extrusionOk="0">
                  <a:moveTo>
                    <a:pt x="1" y="1"/>
                  </a:moveTo>
                  <a:lnTo>
                    <a:pt x="1" y="19882"/>
                  </a:lnTo>
                  <a:cubicBezTo>
                    <a:pt x="1" y="21776"/>
                    <a:pt x="1416" y="23397"/>
                    <a:pt x="3333" y="23579"/>
                  </a:cubicBezTo>
                  <a:lnTo>
                    <a:pt x="65989" y="23579"/>
                  </a:lnTo>
                  <a:cubicBezTo>
                    <a:pt x="67997" y="23488"/>
                    <a:pt x="69526" y="21867"/>
                    <a:pt x="69526" y="19882"/>
                  </a:cubicBezTo>
                  <a:lnTo>
                    <a:pt x="69526" y="1"/>
                  </a:lnTo>
                  <a:cubicBezTo>
                    <a:pt x="69526" y="1"/>
                    <a:pt x="54485" y="7510"/>
                    <a:pt x="34809" y="7510"/>
                  </a:cubicBezTo>
                  <a:cubicBezTo>
                    <a:pt x="15020" y="751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585;p65">
              <a:extLst>
                <a:ext uri="{FF2B5EF4-FFF2-40B4-BE49-F238E27FC236}">
                  <a16:creationId xmlns:a16="http://schemas.microsoft.com/office/drawing/2014/main" id="{EEA5C6D0-AB41-4554-9437-7B3AB346F3D9}"/>
                </a:ext>
              </a:extLst>
            </p:cNvPr>
            <p:cNvSpPr/>
            <p:nvPr/>
          </p:nvSpPr>
          <p:spPr>
            <a:xfrm>
              <a:off x="3651341" y="3255264"/>
              <a:ext cx="91397" cy="139881"/>
            </a:xfrm>
            <a:custGeom>
              <a:avLst/>
              <a:gdLst/>
              <a:ahLst/>
              <a:cxnLst/>
              <a:rect l="l" t="t" r="r" b="b"/>
              <a:pathLst>
                <a:path w="6187" h="9469" extrusionOk="0">
                  <a:moveTo>
                    <a:pt x="3071" y="1"/>
                  </a:moveTo>
                  <a:cubicBezTo>
                    <a:pt x="2797" y="1"/>
                    <a:pt x="2512" y="143"/>
                    <a:pt x="2375" y="429"/>
                  </a:cubicBezTo>
                  <a:cubicBezTo>
                    <a:pt x="1416" y="2414"/>
                    <a:pt x="1" y="6044"/>
                    <a:pt x="480" y="7664"/>
                  </a:cubicBezTo>
                  <a:cubicBezTo>
                    <a:pt x="1084" y="9392"/>
                    <a:pt x="2713" y="9468"/>
                    <a:pt x="2995" y="9468"/>
                  </a:cubicBezTo>
                  <a:cubicBezTo>
                    <a:pt x="3022" y="9468"/>
                    <a:pt x="3037" y="9467"/>
                    <a:pt x="3037" y="9467"/>
                  </a:cubicBezTo>
                  <a:cubicBezTo>
                    <a:pt x="3037" y="9467"/>
                    <a:pt x="3051" y="9468"/>
                    <a:pt x="3078" y="9468"/>
                  </a:cubicBezTo>
                  <a:cubicBezTo>
                    <a:pt x="3360" y="9468"/>
                    <a:pt x="4991" y="9392"/>
                    <a:pt x="5616" y="7664"/>
                  </a:cubicBezTo>
                  <a:cubicBezTo>
                    <a:pt x="6187" y="6044"/>
                    <a:pt x="4657" y="2414"/>
                    <a:pt x="3699" y="429"/>
                  </a:cubicBezTo>
                  <a:cubicBezTo>
                    <a:pt x="3607" y="143"/>
                    <a:pt x="3345" y="1"/>
                    <a:pt x="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586;p65">
              <a:extLst>
                <a:ext uri="{FF2B5EF4-FFF2-40B4-BE49-F238E27FC236}">
                  <a16:creationId xmlns:a16="http://schemas.microsoft.com/office/drawing/2014/main" id="{B817E37E-101E-4EF4-9647-BEB9BB4920E0}"/>
                </a:ext>
              </a:extLst>
            </p:cNvPr>
            <p:cNvSpPr/>
            <p:nvPr/>
          </p:nvSpPr>
          <p:spPr>
            <a:xfrm>
              <a:off x="4952264" y="402872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098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587;p65">
              <a:extLst>
                <a:ext uri="{FF2B5EF4-FFF2-40B4-BE49-F238E27FC236}">
                  <a16:creationId xmlns:a16="http://schemas.microsoft.com/office/drawing/2014/main" id="{2712980D-8917-4BDA-AF52-A76A19C36A83}"/>
                </a:ext>
              </a:extLst>
            </p:cNvPr>
            <p:cNvSpPr/>
            <p:nvPr/>
          </p:nvSpPr>
          <p:spPr>
            <a:xfrm>
              <a:off x="3663825" y="402872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59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4588;p65">
              <a:extLst>
                <a:ext uri="{FF2B5EF4-FFF2-40B4-BE49-F238E27FC236}">
                  <a16:creationId xmlns:a16="http://schemas.microsoft.com/office/drawing/2014/main" id="{C7F21616-2A98-4D26-A238-CB1D776F6CC2}"/>
                </a:ext>
              </a:extLst>
            </p:cNvPr>
            <p:cNvSpPr/>
            <p:nvPr/>
          </p:nvSpPr>
          <p:spPr>
            <a:xfrm>
              <a:off x="3663825" y="4028723"/>
              <a:ext cx="1288398" cy="141964"/>
            </a:xfrm>
            <a:custGeom>
              <a:avLst/>
              <a:gdLst/>
              <a:ahLst/>
              <a:cxnLst/>
              <a:rect l="l" t="t" r="r" b="b"/>
              <a:pathLst>
                <a:path w="87216" h="9610" extrusionOk="0">
                  <a:moveTo>
                    <a:pt x="0" y="0"/>
                  </a:moveTo>
                  <a:lnTo>
                    <a:pt x="0" y="5318"/>
                  </a:lnTo>
                  <a:cubicBezTo>
                    <a:pt x="0" y="7692"/>
                    <a:pt x="1918" y="9610"/>
                    <a:pt x="4292" y="9610"/>
                  </a:cubicBezTo>
                  <a:lnTo>
                    <a:pt x="82948" y="9610"/>
                  </a:lnTo>
                  <a:cubicBezTo>
                    <a:pt x="85321" y="9610"/>
                    <a:pt x="87216" y="7692"/>
                    <a:pt x="87216" y="5318"/>
                  </a:cubicBezTo>
                  <a:lnTo>
                    <a:pt x="87216" y="0"/>
                  </a:lnTo>
                  <a:cubicBezTo>
                    <a:pt x="87216" y="274"/>
                    <a:pt x="87033" y="5798"/>
                    <a:pt x="77515" y="5798"/>
                  </a:cubicBezTo>
                  <a:lnTo>
                    <a:pt x="9701" y="5798"/>
                  </a:lnTo>
                  <a:cubicBezTo>
                    <a:pt x="206" y="5798"/>
                    <a:pt x="0" y="274"/>
                    <a:pt x="0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" name="Google Shape;4423;p65">
            <a:extLst>
              <a:ext uri="{FF2B5EF4-FFF2-40B4-BE49-F238E27FC236}">
                <a16:creationId xmlns:a16="http://schemas.microsoft.com/office/drawing/2014/main" id="{B5A1CA13-D07B-4AAC-9A3B-AC247680DB27}"/>
              </a:ext>
            </a:extLst>
          </p:cNvPr>
          <p:cNvGrpSpPr/>
          <p:nvPr/>
        </p:nvGrpSpPr>
        <p:grpSpPr>
          <a:xfrm>
            <a:off x="269056" y="261576"/>
            <a:ext cx="1531928" cy="1389848"/>
            <a:chOff x="2790333" y="1799702"/>
            <a:chExt cx="1148946" cy="1042386"/>
          </a:xfrm>
        </p:grpSpPr>
        <p:sp>
          <p:nvSpPr>
            <p:cNvPr id="58" name="Google Shape;4424;p65">
              <a:extLst>
                <a:ext uri="{FF2B5EF4-FFF2-40B4-BE49-F238E27FC236}">
                  <a16:creationId xmlns:a16="http://schemas.microsoft.com/office/drawing/2014/main" id="{AFAFB6AC-DB5F-478D-B0D5-798AD3F50BB5}"/>
                </a:ext>
              </a:extLst>
            </p:cNvPr>
            <p:cNvSpPr/>
            <p:nvPr/>
          </p:nvSpPr>
          <p:spPr>
            <a:xfrm>
              <a:off x="2795533" y="1815997"/>
              <a:ext cx="1143746" cy="919751"/>
            </a:xfrm>
            <a:custGeom>
              <a:avLst/>
              <a:gdLst/>
              <a:ahLst/>
              <a:cxnLst/>
              <a:rect l="l" t="t" r="r" b="b"/>
              <a:pathLst>
                <a:path w="77424" h="62261" extrusionOk="0">
                  <a:moveTo>
                    <a:pt x="51486" y="23083"/>
                  </a:moveTo>
                  <a:cubicBezTo>
                    <a:pt x="57044" y="23083"/>
                    <a:pt x="60854" y="25298"/>
                    <a:pt x="61263" y="28145"/>
                  </a:cubicBezTo>
                  <a:cubicBezTo>
                    <a:pt x="61629" y="31478"/>
                    <a:pt x="59346" y="33555"/>
                    <a:pt x="53548" y="35175"/>
                  </a:cubicBezTo>
                  <a:cubicBezTo>
                    <a:pt x="47659" y="36796"/>
                    <a:pt x="44030" y="39558"/>
                    <a:pt x="44030" y="39558"/>
                  </a:cubicBezTo>
                  <a:cubicBezTo>
                    <a:pt x="42595" y="40612"/>
                    <a:pt x="40766" y="41307"/>
                    <a:pt x="39084" y="41307"/>
                  </a:cubicBezTo>
                  <a:cubicBezTo>
                    <a:pt x="36539" y="41307"/>
                    <a:pt x="34329" y="39714"/>
                    <a:pt x="34329" y="35358"/>
                  </a:cubicBezTo>
                  <a:cubicBezTo>
                    <a:pt x="34444" y="28145"/>
                    <a:pt x="41383" y="24151"/>
                    <a:pt x="48504" y="23284"/>
                  </a:cubicBezTo>
                  <a:cubicBezTo>
                    <a:pt x="49543" y="23147"/>
                    <a:pt x="50540" y="23083"/>
                    <a:pt x="51486" y="23083"/>
                  </a:cubicBezTo>
                  <a:close/>
                  <a:moveTo>
                    <a:pt x="45592" y="0"/>
                  </a:moveTo>
                  <a:cubicBezTo>
                    <a:pt x="27366" y="0"/>
                    <a:pt x="1369" y="8332"/>
                    <a:pt x="571" y="33372"/>
                  </a:cubicBezTo>
                  <a:cubicBezTo>
                    <a:pt x="0" y="53682"/>
                    <a:pt x="12016" y="62260"/>
                    <a:pt x="23327" y="62260"/>
                  </a:cubicBezTo>
                  <a:cubicBezTo>
                    <a:pt x="28758" y="62260"/>
                    <a:pt x="34027" y="60283"/>
                    <a:pt x="37662" y="56677"/>
                  </a:cubicBezTo>
                  <a:cubicBezTo>
                    <a:pt x="43186" y="51153"/>
                    <a:pt x="42524" y="41932"/>
                    <a:pt x="62975" y="38782"/>
                  </a:cubicBezTo>
                  <a:cubicBezTo>
                    <a:pt x="67997" y="38029"/>
                    <a:pt x="73817" y="34034"/>
                    <a:pt x="75141" y="28054"/>
                  </a:cubicBezTo>
                  <a:cubicBezTo>
                    <a:pt x="77424" y="18353"/>
                    <a:pt x="73338" y="4749"/>
                    <a:pt x="55352" y="938"/>
                  </a:cubicBezTo>
                  <a:cubicBezTo>
                    <a:pt x="52588" y="335"/>
                    <a:pt x="49246" y="0"/>
                    <a:pt x="4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4425;p65">
              <a:extLst>
                <a:ext uri="{FF2B5EF4-FFF2-40B4-BE49-F238E27FC236}">
                  <a16:creationId xmlns:a16="http://schemas.microsoft.com/office/drawing/2014/main" id="{F8797288-80DC-4ECF-BC8A-43852D301F87}"/>
                </a:ext>
              </a:extLst>
            </p:cNvPr>
            <p:cNvSpPr/>
            <p:nvPr/>
          </p:nvSpPr>
          <p:spPr>
            <a:xfrm>
              <a:off x="2790333" y="1799702"/>
              <a:ext cx="1144559" cy="919647"/>
            </a:xfrm>
            <a:custGeom>
              <a:avLst/>
              <a:gdLst/>
              <a:ahLst/>
              <a:cxnLst/>
              <a:rect l="l" t="t" r="r" b="b"/>
              <a:pathLst>
                <a:path w="77479" h="62254" extrusionOk="0">
                  <a:moveTo>
                    <a:pt x="51316" y="23074"/>
                  </a:moveTo>
                  <a:cubicBezTo>
                    <a:pt x="56940" y="23074"/>
                    <a:pt x="60814" y="25234"/>
                    <a:pt x="61227" y="28107"/>
                  </a:cubicBezTo>
                  <a:cubicBezTo>
                    <a:pt x="61707" y="31440"/>
                    <a:pt x="59424" y="33517"/>
                    <a:pt x="53512" y="35229"/>
                  </a:cubicBezTo>
                  <a:cubicBezTo>
                    <a:pt x="47715" y="36849"/>
                    <a:pt x="44108" y="39520"/>
                    <a:pt x="44108" y="39520"/>
                  </a:cubicBezTo>
                  <a:cubicBezTo>
                    <a:pt x="42614" y="40629"/>
                    <a:pt x="40740" y="41352"/>
                    <a:pt x="39038" y="41352"/>
                  </a:cubicBezTo>
                  <a:cubicBezTo>
                    <a:pt x="36504" y="41352"/>
                    <a:pt x="34353" y="39749"/>
                    <a:pt x="34408" y="35434"/>
                  </a:cubicBezTo>
                  <a:cubicBezTo>
                    <a:pt x="34408" y="28198"/>
                    <a:pt x="41346" y="24204"/>
                    <a:pt x="48491" y="23245"/>
                  </a:cubicBezTo>
                  <a:cubicBezTo>
                    <a:pt x="49473" y="23129"/>
                    <a:pt x="50417" y="23074"/>
                    <a:pt x="51316" y="23074"/>
                  </a:cubicBezTo>
                  <a:close/>
                  <a:moveTo>
                    <a:pt x="45752" y="0"/>
                  </a:moveTo>
                  <a:cubicBezTo>
                    <a:pt x="27515" y="0"/>
                    <a:pt x="1355" y="8305"/>
                    <a:pt x="649" y="33425"/>
                  </a:cubicBezTo>
                  <a:cubicBezTo>
                    <a:pt x="0" y="53699"/>
                    <a:pt x="12064" y="62253"/>
                    <a:pt x="23386" y="62253"/>
                  </a:cubicBezTo>
                  <a:cubicBezTo>
                    <a:pt x="28800" y="62253"/>
                    <a:pt x="34045" y="60297"/>
                    <a:pt x="37649" y="56730"/>
                  </a:cubicBezTo>
                  <a:cubicBezTo>
                    <a:pt x="43241" y="51206"/>
                    <a:pt x="42579" y="41893"/>
                    <a:pt x="62939" y="38858"/>
                  </a:cubicBezTo>
                  <a:cubicBezTo>
                    <a:pt x="68075" y="38082"/>
                    <a:pt x="73781" y="33996"/>
                    <a:pt x="75196" y="28016"/>
                  </a:cubicBezTo>
                  <a:cubicBezTo>
                    <a:pt x="77479" y="18315"/>
                    <a:pt x="73302" y="4711"/>
                    <a:pt x="55338" y="899"/>
                  </a:cubicBezTo>
                  <a:cubicBezTo>
                    <a:pt x="52619" y="322"/>
                    <a:pt x="49338" y="0"/>
                    <a:pt x="45752" y="0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4426;p65">
              <a:extLst>
                <a:ext uri="{FF2B5EF4-FFF2-40B4-BE49-F238E27FC236}">
                  <a16:creationId xmlns:a16="http://schemas.microsoft.com/office/drawing/2014/main" id="{F8AA2AAA-B580-4A89-A475-2A5EB0D9AA38}"/>
                </a:ext>
              </a:extLst>
            </p:cNvPr>
            <p:cNvSpPr/>
            <p:nvPr/>
          </p:nvSpPr>
          <p:spPr>
            <a:xfrm>
              <a:off x="3552878" y="1901607"/>
              <a:ext cx="157490" cy="155894"/>
            </a:xfrm>
            <a:custGeom>
              <a:avLst/>
              <a:gdLst/>
              <a:ahLst/>
              <a:cxnLst/>
              <a:rect l="l" t="t" r="r" b="b"/>
              <a:pathLst>
                <a:path w="10661" h="10553" extrusionOk="0">
                  <a:moveTo>
                    <a:pt x="5433" y="0"/>
                  </a:moveTo>
                  <a:cubicBezTo>
                    <a:pt x="5365" y="0"/>
                    <a:pt x="5296" y="2"/>
                    <a:pt x="5228" y="4"/>
                  </a:cubicBezTo>
                  <a:cubicBezTo>
                    <a:pt x="2283" y="96"/>
                    <a:pt x="1" y="2469"/>
                    <a:pt x="1" y="5414"/>
                  </a:cubicBezTo>
                  <a:cubicBezTo>
                    <a:pt x="90" y="8301"/>
                    <a:pt x="2485" y="10552"/>
                    <a:pt x="5268" y="10552"/>
                  </a:cubicBezTo>
                  <a:cubicBezTo>
                    <a:pt x="5323" y="10552"/>
                    <a:pt x="5378" y="10551"/>
                    <a:pt x="5433" y="10550"/>
                  </a:cubicBezTo>
                  <a:cubicBezTo>
                    <a:pt x="8378" y="10458"/>
                    <a:pt x="10660" y="8085"/>
                    <a:pt x="10660" y="5140"/>
                  </a:cubicBezTo>
                  <a:cubicBezTo>
                    <a:pt x="10571" y="2244"/>
                    <a:pt x="8199" y="0"/>
                    <a:pt x="5433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427;p65">
              <a:extLst>
                <a:ext uri="{FF2B5EF4-FFF2-40B4-BE49-F238E27FC236}">
                  <a16:creationId xmlns:a16="http://schemas.microsoft.com/office/drawing/2014/main" id="{080F85E3-B724-4A27-81AB-E33372F1E7E4}"/>
                </a:ext>
              </a:extLst>
            </p:cNvPr>
            <p:cNvSpPr/>
            <p:nvPr/>
          </p:nvSpPr>
          <p:spPr>
            <a:xfrm>
              <a:off x="3559969" y="1930488"/>
              <a:ext cx="102521" cy="115329"/>
            </a:xfrm>
            <a:custGeom>
              <a:avLst/>
              <a:gdLst/>
              <a:ahLst/>
              <a:cxnLst/>
              <a:rect l="l" t="t" r="r" b="b"/>
              <a:pathLst>
                <a:path w="6940" h="7807" extrusionOk="0">
                  <a:moveTo>
                    <a:pt x="2063" y="0"/>
                  </a:moveTo>
                  <a:cubicBezTo>
                    <a:pt x="1778" y="0"/>
                    <a:pt x="1479" y="140"/>
                    <a:pt x="1233" y="423"/>
                  </a:cubicBezTo>
                  <a:cubicBezTo>
                    <a:pt x="0" y="1930"/>
                    <a:pt x="0" y="4121"/>
                    <a:pt x="845" y="5741"/>
                  </a:cubicBezTo>
                  <a:cubicBezTo>
                    <a:pt x="1324" y="6495"/>
                    <a:pt x="1986" y="7065"/>
                    <a:pt x="2557" y="7362"/>
                  </a:cubicBezTo>
                  <a:cubicBezTo>
                    <a:pt x="2980" y="7658"/>
                    <a:pt x="3611" y="7806"/>
                    <a:pt x="4210" y="7806"/>
                  </a:cubicBezTo>
                  <a:cubicBezTo>
                    <a:pt x="4581" y="7806"/>
                    <a:pt x="4939" y="7749"/>
                    <a:pt x="5227" y="7636"/>
                  </a:cubicBezTo>
                  <a:cubicBezTo>
                    <a:pt x="6939" y="7065"/>
                    <a:pt x="6665" y="5353"/>
                    <a:pt x="5136" y="4897"/>
                  </a:cubicBezTo>
                  <a:cubicBezTo>
                    <a:pt x="3127" y="4326"/>
                    <a:pt x="2945" y="3459"/>
                    <a:pt x="3036" y="1747"/>
                  </a:cubicBezTo>
                  <a:cubicBezTo>
                    <a:pt x="3174" y="594"/>
                    <a:pt x="2650" y="0"/>
                    <a:pt x="2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428;p65">
              <a:extLst>
                <a:ext uri="{FF2B5EF4-FFF2-40B4-BE49-F238E27FC236}">
                  <a16:creationId xmlns:a16="http://schemas.microsoft.com/office/drawing/2014/main" id="{7C815A55-7656-495F-AE07-83C3BAEC0D9E}"/>
                </a:ext>
              </a:extLst>
            </p:cNvPr>
            <p:cNvSpPr/>
            <p:nvPr/>
          </p:nvSpPr>
          <p:spPr>
            <a:xfrm>
              <a:off x="3243677" y="1898593"/>
              <a:ext cx="158819" cy="156204"/>
            </a:xfrm>
            <a:custGeom>
              <a:avLst/>
              <a:gdLst/>
              <a:ahLst/>
              <a:cxnLst/>
              <a:rect l="l" t="t" r="r" b="b"/>
              <a:pathLst>
                <a:path w="10751" h="10574" extrusionOk="0">
                  <a:moveTo>
                    <a:pt x="5420" y="0"/>
                  </a:moveTo>
                  <a:cubicBezTo>
                    <a:pt x="5364" y="0"/>
                    <a:pt x="5307" y="1"/>
                    <a:pt x="5250" y="3"/>
                  </a:cubicBezTo>
                  <a:cubicBezTo>
                    <a:pt x="2397" y="3"/>
                    <a:pt x="0" y="2491"/>
                    <a:pt x="114" y="5435"/>
                  </a:cubicBezTo>
                  <a:cubicBezTo>
                    <a:pt x="204" y="8235"/>
                    <a:pt x="2492" y="10574"/>
                    <a:pt x="5360" y="10574"/>
                  </a:cubicBezTo>
                  <a:cubicBezTo>
                    <a:pt x="5414" y="10574"/>
                    <a:pt x="5469" y="10573"/>
                    <a:pt x="5524" y="10571"/>
                  </a:cubicBezTo>
                  <a:cubicBezTo>
                    <a:pt x="8468" y="10480"/>
                    <a:pt x="10751" y="7992"/>
                    <a:pt x="10659" y="5139"/>
                  </a:cubicBezTo>
                  <a:cubicBezTo>
                    <a:pt x="10570" y="2251"/>
                    <a:pt x="8285" y="0"/>
                    <a:pt x="5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4429;p65">
              <a:extLst>
                <a:ext uri="{FF2B5EF4-FFF2-40B4-BE49-F238E27FC236}">
                  <a16:creationId xmlns:a16="http://schemas.microsoft.com/office/drawing/2014/main" id="{C4DE476D-A4E1-4EB4-95E2-3FB85194399D}"/>
                </a:ext>
              </a:extLst>
            </p:cNvPr>
            <p:cNvSpPr/>
            <p:nvPr/>
          </p:nvSpPr>
          <p:spPr>
            <a:xfrm>
              <a:off x="3252097" y="1927090"/>
              <a:ext cx="102861" cy="114856"/>
            </a:xfrm>
            <a:custGeom>
              <a:avLst/>
              <a:gdLst/>
              <a:ahLst/>
              <a:cxnLst/>
              <a:rect l="l" t="t" r="r" b="b"/>
              <a:pathLst>
                <a:path w="6963" h="7775" extrusionOk="0">
                  <a:moveTo>
                    <a:pt x="2053" y="0"/>
                  </a:moveTo>
                  <a:cubicBezTo>
                    <a:pt x="1784" y="0"/>
                    <a:pt x="1500" y="145"/>
                    <a:pt x="1256" y="448"/>
                  </a:cubicBezTo>
                  <a:cubicBezTo>
                    <a:pt x="1" y="1977"/>
                    <a:pt x="1" y="4077"/>
                    <a:pt x="868" y="5698"/>
                  </a:cubicBezTo>
                  <a:cubicBezTo>
                    <a:pt x="1347" y="6451"/>
                    <a:pt x="1918" y="7021"/>
                    <a:pt x="2489" y="7409"/>
                  </a:cubicBezTo>
                  <a:cubicBezTo>
                    <a:pt x="2991" y="7653"/>
                    <a:pt x="3706" y="7775"/>
                    <a:pt x="4357" y="7775"/>
                  </a:cubicBezTo>
                  <a:cubicBezTo>
                    <a:pt x="4682" y="7775"/>
                    <a:pt x="4992" y="7744"/>
                    <a:pt x="5251" y="7683"/>
                  </a:cubicBezTo>
                  <a:cubicBezTo>
                    <a:pt x="6962" y="7113"/>
                    <a:pt x="6666" y="5310"/>
                    <a:pt x="5045" y="4922"/>
                  </a:cubicBezTo>
                  <a:cubicBezTo>
                    <a:pt x="3151" y="4351"/>
                    <a:pt x="2854" y="3506"/>
                    <a:pt x="3059" y="1794"/>
                  </a:cubicBezTo>
                  <a:cubicBezTo>
                    <a:pt x="3121" y="636"/>
                    <a:pt x="2618" y="0"/>
                    <a:pt x="2053" y="0"/>
                  </a:cubicBez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4430;p65">
              <a:extLst>
                <a:ext uri="{FF2B5EF4-FFF2-40B4-BE49-F238E27FC236}">
                  <a16:creationId xmlns:a16="http://schemas.microsoft.com/office/drawing/2014/main" id="{01583E09-44A2-4F10-9FDF-FB4BBE9E46F6}"/>
                </a:ext>
              </a:extLst>
            </p:cNvPr>
            <p:cNvSpPr/>
            <p:nvPr/>
          </p:nvSpPr>
          <p:spPr>
            <a:xfrm>
              <a:off x="2969856" y="2063150"/>
              <a:ext cx="158834" cy="155865"/>
            </a:xfrm>
            <a:custGeom>
              <a:avLst/>
              <a:gdLst/>
              <a:ahLst/>
              <a:cxnLst/>
              <a:rect l="l" t="t" r="r" b="b"/>
              <a:pathLst>
                <a:path w="10752" h="10551" extrusionOk="0">
                  <a:moveTo>
                    <a:pt x="5398" y="0"/>
                  </a:moveTo>
                  <a:cubicBezTo>
                    <a:pt x="5342" y="0"/>
                    <a:pt x="5285" y="1"/>
                    <a:pt x="5228" y="3"/>
                  </a:cubicBezTo>
                  <a:cubicBezTo>
                    <a:pt x="2375" y="94"/>
                    <a:pt x="1" y="2468"/>
                    <a:pt x="92" y="5412"/>
                  </a:cubicBezTo>
                  <a:cubicBezTo>
                    <a:pt x="182" y="8300"/>
                    <a:pt x="2576" y="10551"/>
                    <a:pt x="5359" y="10551"/>
                  </a:cubicBezTo>
                  <a:cubicBezTo>
                    <a:pt x="5414" y="10551"/>
                    <a:pt x="5469" y="10550"/>
                    <a:pt x="5525" y="10548"/>
                  </a:cubicBezTo>
                  <a:cubicBezTo>
                    <a:pt x="8469" y="10457"/>
                    <a:pt x="10752" y="8083"/>
                    <a:pt x="10660" y="5138"/>
                  </a:cubicBezTo>
                  <a:cubicBezTo>
                    <a:pt x="10660" y="2251"/>
                    <a:pt x="8268" y="0"/>
                    <a:pt x="5398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431;p65">
              <a:extLst>
                <a:ext uri="{FF2B5EF4-FFF2-40B4-BE49-F238E27FC236}">
                  <a16:creationId xmlns:a16="http://schemas.microsoft.com/office/drawing/2014/main" id="{84A645B3-3CB8-4168-AD0D-5B6D19909305}"/>
                </a:ext>
              </a:extLst>
            </p:cNvPr>
            <p:cNvSpPr/>
            <p:nvPr/>
          </p:nvSpPr>
          <p:spPr>
            <a:xfrm>
              <a:off x="2978292" y="2092002"/>
              <a:ext cx="102521" cy="115403"/>
            </a:xfrm>
            <a:custGeom>
              <a:avLst/>
              <a:gdLst/>
              <a:ahLst/>
              <a:cxnLst/>
              <a:rect l="l" t="t" r="r" b="b"/>
              <a:pathLst>
                <a:path w="6940" h="7812" extrusionOk="0">
                  <a:moveTo>
                    <a:pt x="2039" y="1"/>
                  </a:moveTo>
                  <a:cubicBezTo>
                    <a:pt x="1766" y="1"/>
                    <a:pt x="1479" y="140"/>
                    <a:pt x="1233" y="423"/>
                  </a:cubicBezTo>
                  <a:cubicBezTo>
                    <a:pt x="1" y="1953"/>
                    <a:pt x="1" y="4121"/>
                    <a:pt x="845" y="5742"/>
                  </a:cubicBezTo>
                  <a:cubicBezTo>
                    <a:pt x="1324" y="6518"/>
                    <a:pt x="1895" y="7088"/>
                    <a:pt x="2557" y="7362"/>
                  </a:cubicBezTo>
                  <a:cubicBezTo>
                    <a:pt x="2988" y="7664"/>
                    <a:pt x="3636" y="7812"/>
                    <a:pt x="4245" y="7812"/>
                  </a:cubicBezTo>
                  <a:cubicBezTo>
                    <a:pt x="4603" y="7812"/>
                    <a:pt x="4948" y="7761"/>
                    <a:pt x="5228" y="7659"/>
                  </a:cubicBezTo>
                  <a:cubicBezTo>
                    <a:pt x="6939" y="7088"/>
                    <a:pt x="6666" y="5377"/>
                    <a:pt x="5045" y="4897"/>
                  </a:cubicBezTo>
                  <a:cubicBezTo>
                    <a:pt x="3128" y="4327"/>
                    <a:pt x="2945" y="3459"/>
                    <a:pt x="3036" y="1747"/>
                  </a:cubicBezTo>
                  <a:cubicBezTo>
                    <a:pt x="3098" y="594"/>
                    <a:pt x="2600" y="1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432;p65">
              <a:extLst>
                <a:ext uri="{FF2B5EF4-FFF2-40B4-BE49-F238E27FC236}">
                  <a16:creationId xmlns:a16="http://schemas.microsoft.com/office/drawing/2014/main" id="{3B8B6E00-961B-4D94-8393-47D362FA940D}"/>
                </a:ext>
              </a:extLst>
            </p:cNvPr>
            <p:cNvSpPr/>
            <p:nvPr/>
          </p:nvSpPr>
          <p:spPr>
            <a:xfrm>
              <a:off x="2914900" y="2346734"/>
              <a:ext cx="205353" cy="202413"/>
            </a:xfrm>
            <a:custGeom>
              <a:avLst/>
              <a:gdLst/>
              <a:ahLst/>
              <a:cxnLst/>
              <a:rect l="l" t="t" r="r" b="b"/>
              <a:pathLst>
                <a:path w="13901" h="13702" extrusionOk="0">
                  <a:moveTo>
                    <a:pt x="6923" y="1"/>
                  </a:moveTo>
                  <a:cubicBezTo>
                    <a:pt x="6868" y="1"/>
                    <a:pt x="6812" y="1"/>
                    <a:pt x="6757" y="3"/>
                  </a:cubicBezTo>
                  <a:cubicBezTo>
                    <a:pt x="2968" y="117"/>
                    <a:pt x="0" y="3244"/>
                    <a:pt x="115" y="7056"/>
                  </a:cubicBezTo>
                  <a:cubicBezTo>
                    <a:pt x="204" y="10774"/>
                    <a:pt x="3217" y="13701"/>
                    <a:pt x="6932" y="13701"/>
                  </a:cubicBezTo>
                  <a:cubicBezTo>
                    <a:pt x="7003" y="13701"/>
                    <a:pt x="7074" y="13700"/>
                    <a:pt x="7145" y="13698"/>
                  </a:cubicBezTo>
                  <a:cubicBezTo>
                    <a:pt x="10957" y="13607"/>
                    <a:pt x="13901" y="10479"/>
                    <a:pt x="13810" y="6668"/>
                  </a:cubicBezTo>
                  <a:cubicBezTo>
                    <a:pt x="13697" y="3024"/>
                    <a:pt x="10659" y="1"/>
                    <a:pt x="6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4433;p65">
              <a:extLst>
                <a:ext uri="{FF2B5EF4-FFF2-40B4-BE49-F238E27FC236}">
                  <a16:creationId xmlns:a16="http://schemas.microsoft.com/office/drawing/2014/main" id="{EC32A767-7AFD-4A5F-958E-E2B8B4238B07}"/>
                </a:ext>
              </a:extLst>
            </p:cNvPr>
            <p:cNvSpPr/>
            <p:nvPr/>
          </p:nvSpPr>
          <p:spPr>
            <a:xfrm>
              <a:off x="2925020" y="2385159"/>
              <a:ext cx="133204" cy="148833"/>
            </a:xfrm>
            <a:custGeom>
              <a:avLst/>
              <a:gdLst/>
              <a:ahLst/>
              <a:cxnLst/>
              <a:rect l="l" t="t" r="r" b="b"/>
              <a:pathLst>
                <a:path w="9017" h="10075" extrusionOk="0">
                  <a:moveTo>
                    <a:pt x="2633" y="1"/>
                  </a:moveTo>
                  <a:cubicBezTo>
                    <a:pt x="2280" y="1"/>
                    <a:pt x="1909" y="181"/>
                    <a:pt x="1598" y="552"/>
                  </a:cubicBezTo>
                  <a:cubicBezTo>
                    <a:pt x="0" y="2446"/>
                    <a:pt x="0" y="5299"/>
                    <a:pt x="1141" y="7399"/>
                  </a:cubicBezTo>
                  <a:cubicBezTo>
                    <a:pt x="1712" y="8358"/>
                    <a:pt x="2465" y="9111"/>
                    <a:pt x="3310" y="9590"/>
                  </a:cubicBezTo>
                  <a:cubicBezTo>
                    <a:pt x="3853" y="9891"/>
                    <a:pt x="4692" y="10075"/>
                    <a:pt x="5473" y="10075"/>
                  </a:cubicBezTo>
                  <a:cubicBezTo>
                    <a:pt x="5939" y="10075"/>
                    <a:pt x="6384" y="10009"/>
                    <a:pt x="6734" y="9864"/>
                  </a:cubicBezTo>
                  <a:cubicBezTo>
                    <a:pt x="9016" y="9202"/>
                    <a:pt x="8651" y="6920"/>
                    <a:pt x="6551" y="6349"/>
                  </a:cubicBezTo>
                  <a:cubicBezTo>
                    <a:pt x="4086" y="5596"/>
                    <a:pt x="3789" y="4546"/>
                    <a:pt x="3880" y="2263"/>
                  </a:cubicBezTo>
                  <a:cubicBezTo>
                    <a:pt x="4019" y="783"/>
                    <a:pt x="3366" y="1"/>
                    <a:pt x="2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4434;p65">
              <a:extLst>
                <a:ext uri="{FF2B5EF4-FFF2-40B4-BE49-F238E27FC236}">
                  <a16:creationId xmlns:a16="http://schemas.microsoft.com/office/drawing/2014/main" id="{036E62C3-620E-4A28-8CFF-94B67CC4B294}"/>
                </a:ext>
              </a:extLst>
            </p:cNvPr>
            <p:cNvSpPr/>
            <p:nvPr/>
          </p:nvSpPr>
          <p:spPr>
            <a:xfrm>
              <a:off x="3460147" y="2401734"/>
              <a:ext cx="167269" cy="440353"/>
            </a:xfrm>
            <a:custGeom>
              <a:avLst/>
              <a:gdLst/>
              <a:ahLst/>
              <a:cxnLst/>
              <a:rect l="l" t="t" r="r" b="b"/>
              <a:pathLst>
                <a:path w="11323" h="29809" extrusionOk="0">
                  <a:moveTo>
                    <a:pt x="3151" y="0"/>
                  </a:moveTo>
                  <a:lnTo>
                    <a:pt x="1" y="753"/>
                  </a:lnTo>
                  <a:cubicBezTo>
                    <a:pt x="1" y="753"/>
                    <a:pt x="1713" y="24446"/>
                    <a:pt x="3607" y="27391"/>
                  </a:cubicBezTo>
                  <a:cubicBezTo>
                    <a:pt x="5055" y="29513"/>
                    <a:pt x="6740" y="29809"/>
                    <a:pt x="7602" y="29809"/>
                  </a:cubicBezTo>
                  <a:cubicBezTo>
                    <a:pt x="7936" y="29809"/>
                    <a:pt x="8147" y="29764"/>
                    <a:pt x="8172" y="29764"/>
                  </a:cubicBezTo>
                  <a:cubicBezTo>
                    <a:pt x="8286" y="29764"/>
                    <a:pt x="10752" y="29194"/>
                    <a:pt x="11231" y="25679"/>
                  </a:cubicBezTo>
                  <a:cubicBezTo>
                    <a:pt x="11322" y="25017"/>
                    <a:pt x="11140" y="23784"/>
                    <a:pt x="10752" y="22072"/>
                  </a:cubicBezTo>
                  <a:cubicBezTo>
                    <a:pt x="8857" y="14745"/>
                    <a:pt x="3151" y="0"/>
                    <a:pt x="3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4435;p65">
              <a:extLst>
                <a:ext uri="{FF2B5EF4-FFF2-40B4-BE49-F238E27FC236}">
                  <a16:creationId xmlns:a16="http://schemas.microsoft.com/office/drawing/2014/main" id="{F2A198AF-8AE0-4C78-B758-B4CA72351A51}"/>
                </a:ext>
              </a:extLst>
            </p:cNvPr>
            <p:cNvSpPr/>
            <p:nvPr/>
          </p:nvSpPr>
          <p:spPr>
            <a:xfrm>
              <a:off x="3477018" y="2401734"/>
              <a:ext cx="141964" cy="367052"/>
            </a:xfrm>
            <a:custGeom>
              <a:avLst/>
              <a:gdLst/>
              <a:ahLst/>
              <a:cxnLst/>
              <a:rect l="l" t="t" r="r" b="b"/>
              <a:pathLst>
                <a:path w="9610" h="24847" extrusionOk="0">
                  <a:moveTo>
                    <a:pt x="2009" y="0"/>
                  </a:moveTo>
                  <a:lnTo>
                    <a:pt x="0" y="480"/>
                  </a:lnTo>
                  <a:cubicBezTo>
                    <a:pt x="388" y="4383"/>
                    <a:pt x="1621" y="20543"/>
                    <a:pt x="3150" y="22734"/>
                  </a:cubicBezTo>
                  <a:cubicBezTo>
                    <a:pt x="4395" y="24593"/>
                    <a:pt x="5882" y="24847"/>
                    <a:pt x="6600" y="24847"/>
                  </a:cubicBezTo>
                  <a:cubicBezTo>
                    <a:pt x="6869" y="24847"/>
                    <a:pt x="7030" y="24811"/>
                    <a:pt x="7030" y="24811"/>
                  </a:cubicBezTo>
                  <a:cubicBezTo>
                    <a:pt x="7144" y="24811"/>
                    <a:pt x="8856" y="24446"/>
                    <a:pt x="9610" y="22072"/>
                  </a:cubicBezTo>
                  <a:cubicBezTo>
                    <a:pt x="7715" y="14745"/>
                    <a:pt x="2009" y="0"/>
                    <a:pt x="2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4436;p65">
              <a:extLst>
                <a:ext uri="{FF2B5EF4-FFF2-40B4-BE49-F238E27FC236}">
                  <a16:creationId xmlns:a16="http://schemas.microsoft.com/office/drawing/2014/main" id="{F62E3F8B-89A4-4806-8AFB-DE94FF57AC70}"/>
                </a:ext>
              </a:extLst>
            </p:cNvPr>
            <p:cNvSpPr/>
            <p:nvPr/>
          </p:nvSpPr>
          <p:spPr>
            <a:xfrm>
              <a:off x="3366072" y="2076682"/>
              <a:ext cx="149055" cy="205692"/>
            </a:xfrm>
            <a:custGeom>
              <a:avLst/>
              <a:gdLst/>
              <a:ahLst/>
              <a:cxnLst/>
              <a:rect l="l" t="t" r="r" b="b"/>
              <a:pathLst>
                <a:path w="10090" h="13924" extrusionOk="0">
                  <a:moveTo>
                    <a:pt x="2752" y="1"/>
                  </a:moveTo>
                  <a:cubicBezTo>
                    <a:pt x="2727" y="1"/>
                    <a:pt x="2700" y="8"/>
                    <a:pt x="2671" y="22"/>
                  </a:cubicBezTo>
                  <a:cubicBezTo>
                    <a:pt x="1804" y="228"/>
                    <a:pt x="1" y="5158"/>
                    <a:pt x="92" y="7737"/>
                  </a:cubicBezTo>
                  <a:lnTo>
                    <a:pt x="92" y="8217"/>
                  </a:lnTo>
                  <a:cubicBezTo>
                    <a:pt x="389" y="10979"/>
                    <a:pt x="1895" y="13535"/>
                    <a:pt x="4383" y="13923"/>
                  </a:cubicBezTo>
                  <a:lnTo>
                    <a:pt x="4954" y="13718"/>
                  </a:lnTo>
                  <a:lnTo>
                    <a:pt x="7328" y="13147"/>
                  </a:lnTo>
                  <a:cubicBezTo>
                    <a:pt x="7328" y="13147"/>
                    <a:pt x="10089" y="11823"/>
                    <a:pt x="9131" y="7646"/>
                  </a:cubicBezTo>
                  <a:cubicBezTo>
                    <a:pt x="8948" y="6870"/>
                    <a:pt x="8651" y="6208"/>
                    <a:pt x="8263" y="5638"/>
                  </a:cubicBezTo>
                  <a:cubicBezTo>
                    <a:pt x="6666" y="2990"/>
                    <a:pt x="3333" y="2031"/>
                    <a:pt x="3036" y="502"/>
                  </a:cubicBezTo>
                  <a:cubicBezTo>
                    <a:pt x="2960" y="195"/>
                    <a:pt x="28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4437;p65">
              <a:extLst>
                <a:ext uri="{FF2B5EF4-FFF2-40B4-BE49-F238E27FC236}">
                  <a16:creationId xmlns:a16="http://schemas.microsoft.com/office/drawing/2014/main" id="{DFA6FA31-0962-4978-9362-8BAD7CBD7622}"/>
                </a:ext>
              </a:extLst>
            </p:cNvPr>
            <p:cNvSpPr/>
            <p:nvPr/>
          </p:nvSpPr>
          <p:spPr>
            <a:xfrm>
              <a:off x="3365112" y="2077111"/>
              <a:ext cx="123040" cy="120957"/>
            </a:xfrm>
            <a:custGeom>
              <a:avLst/>
              <a:gdLst/>
              <a:ahLst/>
              <a:cxnLst/>
              <a:rect l="l" t="t" r="r" b="b"/>
              <a:pathLst>
                <a:path w="8329" h="8188" extrusionOk="0">
                  <a:moveTo>
                    <a:pt x="2776" y="0"/>
                  </a:moveTo>
                  <a:cubicBezTo>
                    <a:pt x="1921" y="0"/>
                    <a:pt x="1" y="5186"/>
                    <a:pt x="157" y="7708"/>
                  </a:cubicBezTo>
                  <a:lnTo>
                    <a:pt x="157" y="8188"/>
                  </a:lnTo>
                  <a:cubicBezTo>
                    <a:pt x="340" y="8096"/>
                    <a:pt x="454" y="7982"/>
                    <a:pt x="545" y="7891"/>
                  </a:cubicBezTo>
                  <a:cubicBezTo>
                    <a:pt x="819" y="7708"/>
                    <a:pt x="1024" y="7412"/>
                    <a:pt x="1207" y="7229"/>
                  </a:cubicBezTo>
                  <a:cubicBezTo>
                    <a:pt x="1410" y="7026"/>
                    <a:pt x="1675" y="6911"/>
                    <a:pt x="1919" y="6911"/>
                  </a:cubicBezTo>
                  <a:cubicBezTo>
                    <a:pt x="2005" y="6911"/>
                    <a:pt x="2088" y="6926"/>
                    <a:pt x="2166" y="6955"/>
                  </a:cubicBezTo>
                  <a:cubicBezTo>
                    <a:pt x="2348" y="7138"/>
                    <a:pt x="2531" y="7412"/>
                    <a:pt x="2828" y="7526"/>
                  </a:cubicBezTo>
                  <a:cubicBezTo>
                    <a:pt x="2930" y="7603"/>
                    <a:pt x="3049" y="7637"/>
                    <a:pt x="3174" y="7637"/>
                  </a:cubicBezTo>
                  <a:cubicBezTo>
                    <a:pt x="3492" y="7637"/>
                    <a:pt x="3847" y="7417"/>
                    <a:pt x="4060" y="7138"/>
                  </a:cubicBezTo>
                  <a:cubicBezTo>
                    <a:pt x="4448" y="6750"/>
                    <a:pt x="4722" y="6179"/>
                    <a:pt x="5201" y="6088"/>
                  </a:cubicBezTo>
                  <a:cubicBezTo>
                    <a:pt x="5275" y="6070"/>
                    <a:pt x="5352" y="6063"/>
                    <a:pt x="5431" y="6063"/>
                  </a:cubicBezTo>
                  <a:cubicBezTo>
                    <a:pt x="5765" y="6063"/>
                    <a:pt x="6137" y="6197"/>
                    <a:pt x="6525" y="6270"/>
                  </a:cubicBezTo>
                  <a:cubicBezTo>
                    <a:pt x="6661" y="6329"/>
                    <a:pt x="6804" y="6354"/>
                    <a:pt x="6949" y="6354"/>
                  </a:cubicBezTo>
                  <a:cubicBezTo>
                    <a:pt x="7313" y="6354"/>
                    <a:pt x="7685" y="6193"/>
                    <a:pt x="7963" y="5997"/>
                  </a:cubicBezTo>
                  <a:cubicBezTo>
                    <a:pt x="8146" y="5905"/>
                    <a:pt x="8237" y="5700"/>
                    <a:pt x="8328" y="5609"/>
                  </a:cubicBezTo>
                  <a:cubicBezTo>
                    <a:pt x="6731" y="2961"/>
                    <a:pt x="3489" y="2002"/>
                    <a:pt x="3101" y="473"/>
                  </a:cubicBezTo>
                  <a:cubicBezTo>
                    <a:pt x="3033" y="146"/>
                    <a:pt x="291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4438;p65">
              <a:extLst>
                <a:ext uri="{FF2B5EF4-FFF2-40B4-BE49-F238E27FC236}">
                  <a16:creationId xmlns:a16="http://schemas.microsoft.com/office/drawing/2014/main" id="{45D7669D-B9DF-4FB1-8858-D955378269DB}"/>
                </a:ext>
              </a:extLst>
            </p:cNvPr>
            <p:cNvSpPr/>
            <p:nvPr/>
          </p:nvSpPr>
          <p:spPr>
            <a:xfrm>
              <a:off x="3367313" y="2080051"/>
              <a:ext cx="81721" cy="202324"/>
            </a:xfrm>
            <a:custGeom>
              <a:avLst/>
              <a:gdLst/>
              <a:ahLst/>
              <a:cxnLst/>
              <a:rect l="l" t="t" r="r" b="b"/>
              <a:pathLst>
                <a:path w="5532" h="13696" extrusionOk="0">
                  <a:moveTo>
                    <a:pt x="2199" y="1"/>
                  </a:moveTo>
                  <a:cubicBezTo>
                    <a:pt x="1372" y="1002"/>
                    <a:pt x="130" y="4576"/>
                    <a:pt x="16" y="6884"/>
                  </a:cubicBezTo>
                  <a:lnTo>
                    <a:pt x="16" y="6884"/>
                  </a:lnTo>
                  <a:cubicBezTo>
                    <a:pt x="155" y="4534"/>
                    <a:pt x="1406" y="961"/>
                    <a:pt x="2199" y="1"/>
                  </a:cubicBezTo>
                  <a:close/>
                  <a:moveTo>
                    <a:pt x="16" y="6884"/>
                  </a:moveTo>
                  <a:lnTo>
                    <a:pt x="16" y="6884"/>
                  </a:lnTo>
                  <a:cubicBezTo>
                    <a:pt x="3" y="7104"/>
                    <a:pt x="0" y="7314"/>
                    <a:pt x="8" y="7509"/>
                  </a:cubicBezTo>
                  <a:lnTo>
                    <a:pt x="8" y="7213"/>
                  </a:lnTo>
                  <a:cubicBezTo>
                    <a:pt x="8" y="7106"/>
                    <a:pt x="11" y="6997"/>
                    <a:pt x="16" y="6884"/>
                  </a:cubicBezTo>
                  <a:close/>
                  <a:moveTo>
                    <a:pt x="1720" y="6756"/>
                  </a:moveTo>
                  <a:cubicBezTo>
                    <a:pt x="1537" y="6756"/>
                    <a:pt x="1241" y="6847"/>
                    <a:pt x="1058" y="7030"/>
                  </a:cubicBezTo>
                  <a:cubicBezTo>
                    <a:pt x="875" y="7213"/>
                    <a:pt x="670" y="7509"/>
                    <a:pt x="396" y="7692"/>
                  </a:cubicBezTo>
                  <a:cubicBezTo>
                    <a:pt x="305" y="7783"/>
                    <a:pt x="191" y="7897"/>
                    <a:pt x="8" y="7989"/>
                  </a:cubicBezTo>
                  <a:cubicBezTo>
                    <a:pt x="305" y="10751"/>
                    <a:pt x="1811" y="13307"/>
                    <a:pt x="4299" y="13695"/>
                  </a:cubicBezTo>
                  <a:lnTo>
                    <a:pt x="4870" y="13490"/>
                  </a:lnTo>
                  <a:lnTo>
                    <a:pt x="5532" y="13124"/>
                  </a:lnTo>
                  <a:cubicBezTo>
                    <a:pt x="5532" y="13124"/>
                    <a:pt x="2861" y="10066"/>
                    <a:pt x="2108" y="6847"/>
                  </a:cubicBezTo>
                  <a:cubicBezTo>
                    <a:pt x="2108" y="6847"/>
                    <a:pt x="2017" y="6847"/>
                    <a:pt x="2017" y="67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4439;p65">
              <a:extLst>
                <a:ext uri="{FF2B5EF4-FFF2-40B4-BE49-F238E27FC236}">
                  <a16:creationId xmlns:a16="http://schemas.microsoft.com/office/drawing/2014/main" id="{C3DB338C-6274-4439-AE9A-2453E3BD000C}"/>
                </a:ext>
              </a:extLst>
            </p:cNvPr>
            <p:cNvSpPr/>
            <p:nvPr/>
          </p:nvSpPr>
          <p:spPr>
            <a:xfrm>
              <a:off x="3366072" y="2077007"/>
              <a:ext cx="39472" cy="121061"/>
            </a:xfrm>
            <a:custGeom>
              <a:avLst/>
              <a:gdLst/>
              <a:ahLst/>
              <a:cxnLst/>
              <a:rect l="l" t="t" r="r" b="b"/>
              <a:pathLst>
                <a:path w="2672" h="8195" extrusionOk="0">
                  <a:moveTo>
                    <a:pt x="2671" y="0"/>
                  </a:moveTo>
                  <a:cubicBezTo>
                    <a:pt x="2557" y="0"/>
                    <a:pt x="2466" y="115"/>
                    <a:pt x="2283" y="206"/>
                  </a:cubicBezTo>
                  <a:cubicBezTo>
                    <a:pt x="1416" y="1256"/>
                    <a:pt x="1" y="5433"/>
                    <a:pt x="92" y="7715"/>
                  </a:cubicBezTo>
                  <a:lnTo>
                    <a:pt x="92" y="7898"/>
                  </a:lnTo>
                  <a:lnTo>
                    <a:pt x="92" y="8195"/>
                  </a:lnTo>
                  <a:cubicBezTo>
                    <a:pt x="275" y="8103"/>
                    <a:pt x="389" y="7989"/>
                    <a:pt x="480" y="7898"/>
                  </a:cubicBezTo>
                  <a:cubicBezTo>
                    <a:pt x="754" y="7715"/>
                    <a:pt x="959" y="7419"/>
                    <a:pt x="1142" y="7236"/>
                  </a:cubicBezTo>
                  <a:cubicBezTo>
                    <a:pt x="1325" y="7053"/>
                    <a:pt x="1621" y="6962"/>
                    <a:pt x="1804" y="6962"/>
                  </a:cubicBezTo>
                  <a:lnTo>
                    <a:pt x="2101" y="6962"/>
                  </a:lnTo>
                  <a:cubicBezTo>
                    <a:pt x="2101" y="7053"/>
                    <a:pt x="2192" y="7053"/>
                    <a:pt x="2192" y="7053"/>
                  </a:cubicBezTo>
                  <a:cubicBezTo>
                    <a:pt x="2192" y="6962"/>
                    <a:pt x="2101" y="6757"/>
                    <a:pt x="2101" y="6665"/>
                  </a:cubicBezTo>
                  <a:cubicBezTo>
                    <a:pt x="1416" y="2762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4440;p65">
              <a:extLst>
                <a:ext uri="{FF2B5EF4-FFF2-40B4-BE49-F238E27FC236}">
                  <a16:creationId xmlns:a16="http://schemas.microsoft.com/office/drawing/2014/main" id="{6E23FEC2-0CBA-450E-B946-126E7F2778B5}"/>
                </a:ext>
              </a:extLst>
            </p:cNvPr>
            <p:cNvSpPr/>
            <p:nvPr/>
          </p:nvSpPr>
          <p:spPr>
            <a:xfrm>
              <a:off x="3426435" y="2267669"/>
              <a:ext cx="84307" cy="149586"/>
            </a:xfrm>
            <a:custGeom>
              <a:avLst/>
              <a:gdLst/>
              <a:ahLst/>
              <a:cxnLst/>
              <a:rect l="l" t="t" r="r" b="b"/>
              <a:pathLst>
                <a:path w="5707" h="10126" extrusionOk="0">
                  <a:moveTo>
                    <a:pt x="3480" y="1"/>
                  </a:moveTo>
                  <a:cubicBezTo>
                    <a:pt x="3432" y="1"/>
                    <a:pt x="3382" y="12"/>
                    <a:pt x="3333" y="36"/>
                  </a:cubicBezTo>
                  <a:lnTo>
                    <a:pt x="297" y="698"/>
                  </a:lnTo>
                  <a:cubicBezTo>
                    <a:pt x="92" y="698"/>
                    <a:pt x="0" y="904"/>
                    <a:pt x="0" y="1086"/>
                  </a:cubicBezTo>
                  <a:cubicBezTo>
                    <a:pt x="92" y="1178"/>
                    <a:pt x="183" y="1269"/>
                    <a:pt x="388" y="1269"/>
                  </a:cubicBezTo>
                  <a:cubicBezTo>
                    <a:pt x="571" y="2410"/>
                    <a:pt x="1050" y="6131"/>
                    <a:pt x="1324" y="7067"/>
                  </a:cubicBezTo>
                  <a:cubicBezTo>
                    <a:pt x="1530" y="7843"/>
                    <a:pt x="1895" y="8984"/>
                    <a:pt x="2192" y="9555"/>
                  </a:cubicBezTo>
                  <a:cubicBezTo>
                    <a:pt x="2100" y="9646"/>
                    <a:pt x="2009" y="9737"/>
                    <a:pt x="2009" y="9828"/>
                  </a:cubicBezTo>
                  <a:cubicBezTo>
                    <a:pt x="2100" y="10034"/>
                    <a:pt x="2192" y="10125"/>
                    <a:pt x="2374" y="10125"/>
                  </a:cubicBezTo>
                  <a:lnTo>
                    <a:pt x="5433" y="9463"/>
                  </a:lnTo>
                  <a:cubicBezTo>
                    <a:pt x="5615" y="9349"/>
                    <a:pt x="5707" y="9258"/>
                    <a:pt x="5707" y="9075"/>
                  </a:cubicBezTo>
                  <a:cubicBezTo>
                    <a:pt x="5707" y="8893"/>
                    <a:pt x="5524" y="8778"/>
                    <a:pt x="5433" y="8778"/>
                  </a:cubicBezTo>
                  <a:cubicBezTo>
                    <a:pt x="5433" y="8208"/>
                    <a:pt x="5319" y="6975"/>
                    <a:pt x="5136" y="6131"/>
                  </a:cubicBezTo>
                  <a:cubicBezTo>
                    <a:pt x="4953" y="5263"/>
                    <a:pt x="3903" y="1748"/>
                    <a:pt x="3515" y="607"/>
                  </a:cubicBezTo>
                  <a:cubicBezTo>
                    <a:pt x="3721" y="516"/>
                    <a:pt x="3812" y="424"/>
                    <a:pt x="3721" y="219"/>
                  </a:cubicBezTo>
                  <a:cubicBezTo>
                    <a:pt x="3721" y="85"/>
                    <a:pt x="3611" y="1"/>
                    <a:pt x="3480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4441;p65">
              <a:extLst>
                <a:ext uri="{FF2B5EF4-FFF2-40B4-BE49-F238E27FC236}">
                  <a16:creationId xmlns:a16="http://schemas.microsoft.com/office/drawing/2014/main" id="{39DA8EFA-8267-4735-8D2B-8AA8F26F9185}"/>
                </a:ext>
              </a:extLst>
            </p:cNvPr>
            <p:cNvSpPr/>
            <p:nvPr/>
          </p:nvSpPr>
          <p:spPr>
            <a:xfrm>
              <a:off x="3426435" y="2267669"/>
              <a:ext cx="84307" cy="149586"/>
            </a:xfrm>
            <a:custGeom>
              <a:avLst/>
              <a:gdLst/>
              <a:ahLst/>
              <a:cxnLst/>
              <a:rect l="l" t="t" r="r" b="b"/>
              <a:pathLst>
                <a:path w="5707" h="10126" extrusionOk="0">
                  <a:moveTo>
                    <a:pt x="3480" y="1"/>
                  </a:moveTo>
                  <a:cubicBezTo>
                    <a:pt x="3432" y="1"/>
                    <a:pt x="3382" y="12"/>
                    <a:pt x="3333" y="36"/>
                  </a:cubicBezTo>
                  <a:lnTo>
                    <a:pt x="297" y="698"/>
                  </a:lnTo>
                  <a:cubicBezTo>
                    <a:pt x="92" y="698"/>
                    <a:pt x="0" y="904"/>
                    <a:pt x="0" y="1086"/>
                  </a:cubicBezTo>
                  <a:cubicBezTo>
                    <a:pt x="92" y="1269"/>
                    <a:pt x="183" y="1269"/>
                    <a:pt x="388" y="1269"/>
                  </a:cubicBezTo>
                  <a:cubicBezTo>
                    <a:pt x="571" y="2410"/>
                    <a:pt x="1050" y="6131"/>
                    <a:pt x="1324" y="7067"/>
                  </a:cubicBezTo>
                  <a:cubicBezTo>
                    <a:pt x="1530" y="7843"/>
                    <a:pt x="1895" y="8984"/>
                    <a:pt x="2192" y="9555"/>
                  </a:cubicBezTo>
                  <a:cubicBezTo>
                    <a:pt x="2100" y="9646"/>
                    <a:pt x="2009" y="9737"/>
                    <a:pt x="2009" y="9828"/>
                  </a:cubicBezTo>
                  <a:cubicBezTo>
                    <a:pt x="2100" y="10034"/>
                    <a:pt x="2192" y="10125"/>
                    <a:pt x="2374" y="10125"/>
                  </a:cubicBezTo>
                  <a:lnTo>
                    <a:pt x="5433" y="9463"/>
                  </a:lnTo>
                  <a:cubicBezTo>
                    <a:pt x="5615" y="9349"/>
                    <a:pt x="5707" y="9258"/>
                    <a:pt x="5707" y="9075"/>
                  </a:cubicBezTo>
                  <a:cubicBezTo>
                    <a:pt x="5707" y="8893"/>
                    <a:pt x="5524" y="8778"/>
                    <a:pt x="5433" y="8778"/>
                  </a:cubicBezTo>
                  <a:cubicBezTo>
                    <a:pt x="5433" y="8208"/>
                    <a:pt x="5319" y="6975"/>
                    <a:pt x="5136" y="6131"/>
                  </a:cubicBezTo>
                  <a:cubicBezTo>
                    <a:pt x="4953" y="5263"/>
                    <a:pt x="3903" y="1657"/>
                    <a:pt x="3515" y="607"/>
                  </a:cubicBezTo>
                  <a:cubicBezTo>
                    <a:pt x="3721" y="516"/>
                    <a:pt x="3812" y="424"/>
                    <a:pt x="3721" y="219"/>
                  </a:cubicBezTo>
                  <a:cubicBezTo>
                    <a:pt x="3721" y="85"/>
                    <a:pt x="3611" y="1"/>
                    <a:pt x="3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4442;p65">
              <a:extLst>
                <a:ext uri="{FF2B5EF4-FFF2-40B4-BE49-F238E27FC236}">
                  <a16:creationId xmlns:a16="http://schemas.microsoft.com/office/drawing/2014/main" id="{8471A651-51D3-4178-B6C2-526A94E10A66}"/>
                </a:ext>
              </a:extLst>
            </p:cNvPr>
            <p:cNvSpPr/>
            <p:nvPr/>
          </p:nvSpPr>
          <p:spPr>
            <a:xfrm>
              <a:off x="3444636" y="2267669"/>
              <a:ext cx="66107" cy="145199"/>
            </a:xfrm>
            <a:custGeom>
              <a:avLst/>
              <a:gdLst/>
              <a:ahLst/>
              <a:cxnLst/>
              <a:rect l="l" t="t" r="r" b="b"/>
              <a:pathLst>
                <a:path w="4475" h="9829" extrusionOk="0">
                  <a:moveTo>
                    <a:pt x="2248" y="1"/>
                  </a:moveTo>
                  <a:cubicBezTo>
                    <a:pt x="2200" y="1"/>
                    <a:pt x="2150" y="12"/>
                    <a:pt x="2101" y="36"/>
                  </a:cubicBezTo>
                  <a:lnTo>
                    <a:pt x="298" y="424"/>
                  </a:lnTo>
                  <a:cubicBezTo>
                    <a:pt x="92" y="516"/>
                    <a:pt x="1" y="607"/>
                    <a:pt x="1" y="790"/>
                  </a:cubicBezTo>
                  <a:cubicBezTo>
                    <a:pt x="92" y="995"/>
                    <a:pt x="206" y="1086"/>
                    <a:pt x="298" y="1086"/>
                  </a:cubicBezTo>
                  <a:cubicBezTo>
                    <a:pt x="480" y="2228"/>
                    <a:pt x="1051" y="5834"/>
                    <a:pt x="1234" y="6793"/>
                  </a:cubicBezTo>
                  <a:cubicBezTo>
                    <a:pt x="1439" y="7637"/>
                    <a:pt x="1918" y="8778"/>
                    <a:pt x="2192" y="9258"/>
                  </a:cubicBezTo>
                  <a:cubicBezTo>
                    <a:pt x="2010" y="9349"/>
                    <a:pt x="2010" y="9463"/>
                    <a:pt x="2010" y="9646"/>
                  </a:cubicBezTo>
                  <a:cubicBezTo>
                    <a:pt x="2010" y="9737"/>
                    <a:pt x="2192" y="9828"/>
                    <a:pt x="2375" y="9828"/>
                  </a:cubicBezTo>
                  <a:lnTo>
                    <a:pt x="4201" y="9463"/>
                  </a:lnTo>
                  <a:cubicBezTo>
                    <a:pt x="4383" y="9349"/>
                    <a:pt x="4475" y="9258"/>
                    <a:pt x="4475" y="9075"/>
                  </a:cubicBezTo>
                  <a:cubicBezTo>
                    <a:pt x="4475" y="8893"/>
                    <a:pt x="4292" y="8778"/>
                    <a:pt x="4201" y="8778"/>
                  </a:cubicBezTo>
                  <a:cubicBezTo>
                    <a:pt x="4201" y="8208"/>
                    <a:pt x="4087" y="6975"/>
                    <a:pt x="3904" y="6131"/>
                  </a:cubicBezTo>
                  <a:cubicBezTo>
                    <a:pt x="3721" y="5263"/>
                    <a:pt x="2671" y="1657"/>
                    <a:pt x="2283" y="607"/>
                  </a:cubicBezTo>
                  <a:cubicBezTo>
                    <a:pt x="2489" y="516"/>
                    <a:pt x="2580" y="424"/>
                    <a:pt x="2489" y="219"/>
                  </a:cubicBezTo>
                  <a:cubicBezTo>
                    <a:pt x="2489" y="85"/>
                    <a:pt x="2379" y="1"/>
                    <a:pt x="2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39F4439-32AC-4CFA-88AA-72B964A29E9F}"/>
              </a:ext>
            </a:extLst>
          </p:cNvPr>
          <p:cNvSpPr txBox="1"/>
          <p:nvPr/>
        </p:nvSpPr>
        <p:spPr>
          <a:xfrm>
            <a:off x="2850721" y="1905000"/>
            <a:ext cx="6359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DB6571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cs typeface="Arial"/>
                <a:sym typeface="Arial"/>
              </a:rPr>
              <a:t>LUYỆN</a:t>
            </a:r>
            <a:r>
              <a:rPr kumimoji="0" lang="en-US" sz="9600" b="0" i="0" u="none" strike="noStrike" kern="0" cap="none" spc="0" normalizeH="0" noProof="0" dirty="0" smtClean="0">
                <a:ln>
                  <a:noFill/>
                </a:ln>
                <a:solidFill>
                  <a:srgbClr val="DB6571">
                    <a:lumMod val="75000"/>
                  </a:srgbClr>
                </a:solidFill>
                <a:effectLst/>
                <a:uLnTx/>
                <a:uFillTx/>
                <a:latin typeface="Algerian" panose="04020705040A02060702" pitchFamily="82" charset="0"/>
                <a:cs typeface="Arial"/>
                <a:sym typeface="Arial"/>
              </a:rPr>
              <a:t> TẬP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DB6571">
                  <a:lumMod val="75000"/>
                </a:srgbClr>
              </a:solidFill>
              <a:effectLst/>
              <a:uLnTx/>
              <a:uFillTx/>
              <a:latin typeface="Algerian" panose="04020705040A02060702" pitchFamily="82" charset="0"/>
              <a:cs typeface="Arial"/>
              <a:sym typeface="Arial"/>
            </a:endParaRPr>
          </a:p>
        </p:txBody>
      </p:sp>
      <p:grpSp>
        <p:nvGrpSpPr>
          <p:cNvPr id="79" name="Google Shape;1948;p32">
            <a:extLst>
              <a:ext uri="{FF2B5EF4-FFF2-40B4-BE49-F238E27FC236}">
                <a16:creationId xmlns:a16="http://schemas.microsoft.com/office/drawing/2014/main" id="{4F12B750-C3EE-4F23-83BB-97B9E791629E}"/>
              </a:ext>
            </a:extLst>
          </p:cNvPr>
          <p:cNvGrpSpPr/>
          <p:nvPr/>
        </p:nvGrpSpPr>
        <p:grpSpPr>
          <a:xfrm>
            <a:off x="6604031" y="3920390"/>
            <a:ext cx="816744" cy="817076"/>
            <a:chOff x="1182025" y="237850"/>
            <a:chExt cx="5253500" cy="5228725"/>
          </a:xfrm>
        </p:grpSpPr>
        <p:sp>
          <p:nvSpPr>
            <p:cNvPr id="80" name="Google Shape;1949;p32">
              <a:extLst>
                <a:ext uri="{FF2B5EF4-FFF2-40B4-BE49-F238E27FC236}">
                  <a16:creationId xmlns:a16="http://schemas.microsoft.com/office/drawing/2014/main" id="{D7FA407C-644A-44A3-AEFC-66FF1BCE2C9B}"/>
                </a:ext>
              </a:extLst>
            </p:cNvPr>
            <p:cNvSpPr/>
            <p:nvPr/>
          </p:nvSpPr>
          <p:spPr>
            <a:xfrm>
              <a:off x="1182025" y="837225"/>
              <a:ext cx="4434275" cy="4629350"/>
            </a:xfrm>
            <a:custGeom>
              <a:avLst/>
              <a:gdLst/>
              <a:ahLst/>
              <a:cxnLst/>
              <a:rect l="l" t="t" r="r" b="b"/>
              <a:pathLst>
                <a:path w="177371" h="185174" extrusionOk="0">
                  <a:moveTo>
                    <a:pt x="41924" y="1"/>
                  </a:moveTo>
                  <a:cubicBezTo>
                    <a:pt x="39647" y="1"/>
                    <a:pt x="37317" y="792"/>
                    <a:pt x="35343" y="2554"/>
                  </a:cubicBezTo>
                  <a:cubicBezTo>
                    <a:pt x="14020" y="21573"/>
                    <a:pt x="540" y="49170"/>
                    <a:pt x="344" y="79953"/>
                  </a:cubicBezTo>
                  <a:cubicBezTo>
                    <a:pt x="1" y="137769"/>
                    <a:pt x="46126" y="184655"/>
                    <a:pt x="103943" y="185169"/>
                  </a:cubicBezTo>
                  <a:cubicBezTo>
                    <a:pt x="104257" y="185172"/>
                    <a:pt x="104571" y="185174"/>
                    <a:pt x="104885" y="185174"/>
                  </a:cubicBezTo>
                  <a:cubicBezTo>
                    <a:pt x="129617" y="185174"/>
                    <a:pt x="152354" y="176605"/>
                    <a:pt x="170263" y="162254"/>
                  </a:cubicBezTo>
                  <a:cubicBezTo>
                    <a:pt x="177371" y="156568"/>
                    <a:pt x="173351" y="145098"/>
                    <a:pt x="164234" y="145098"/>
                  </a:cubicBezTo>
                  <a:lnTo>
                    <a:pt x="56175" y="145098"/>
                  </a:lnTo>
                  <a:cubicBezTo>
                    <a:pt x="54704" y="143921"/>
                    <a:pt x="53258" y="142671"/>
                    <a:pt x="51861" y="141421"/>
                  </a:cubicBezTo>
                  <a:lnTo>
                    <a:pt x="51861" y="9883"/>
                  </a:lnTo>
                  <a:cubicBezTo>
                    <a:pt x="51861" y="3969"/>
                    <a:pt x="47024" y="1"/>
                    <a:pt x="41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950;p32">
              <a:extLst>
                <a:ext uri="{FF2B5EF4-FFF2-40B4-BE49-F238E27FC236}">
                  <a16:creationId xmlns:a16="http://schemas.microsoft.com/office/drawing/2014/main" id="{E2D3E7CB-EC8C-400F-97AC-75260375DD2B}"/>
                </a:ext>
              </a:extLst>
            </p:cNvPr>
            <p:cNvSpPr/>
            <p:nvPr/>
          </p:nvSpPr>
          <p:spPr>
            <a:xfrm>
              <a:off x="2055775" y="685650"/>
              <a:ext cx="3724125" cy="4201800"/>
            </a:xfrm>
            <a:custGeom>
              <a:avLst/>
              <a:gdLst/>
              <a:ahLst/>
              <a:cxnLst/>
              <a:rect l="l" t="t" r="r" b="b"/>
              <a:pathLst>
                <a:path w="148965" h="168072" extrusionOk="0">
                  <a:moveTo>
                    <a:pt x="12715" y="0"/>
                  </a:moveTo>
                  <a:cubicBezTo>
                    <a:pt x="11913" y="0"/>
                    <a:pt x="11091" y="234"/>
                    <a:pt x="10343" y="750"/>
                  </a:cubicBezTo>
                  <a:cubicBezTo>
                    <a:pt x="6716" y="3275"/>
                    <a:pt x="3260" y="6020"/>
                    <a:pt x="0" y="8961"/>
                  </a:cubicBezTo>
                  <a:lnTo>
                    <a:pt x="0" y="164395"/>
                  </a:lnTo>
                  <a:cubicBezTo>
                    <a:pt x="1397" y="165645"/>
                    <a:pt x="2843" y="166871"/>
                    <a:pt x="4338" y="168072"/>
                  </a:cubicBezTo>
                  <a:lnTo>
                    <a:pt x="135607" y="168072"/>
                  </a:lnTo>
                  <a:cubicBezTo>
                    <a:pt x="139529" y="164910"/>
                    <a:pt x="143230" y="161454"/>
                    <a:pt x="146661" y="157753"/>
                  </a:cubicBezTo>
                  <a:cubicBezTo>
                    <a:pt x="148965" y="155229"/>
                    <a:pt x="147225" y="151161"/>
                    <a:pt x="143793" y="151161"/>
                  </a:cubicBezTo>
                  <a:lnTo>
                    <a:pt x="21225" y="151161"/>
                  </a:lnTo>
                  <a:cubicBezTo>
                    <a:pt x="19754" y="149984"/>
                    <a:pt x="18308" y="148734"/>
                    <a:pt x="16911" y="147484"/>
                  </a:cubicBezTo>
                  <a:lnTo>
                    <a:pt x="16911" y="4181"/>
                  </a:lnTo>
                  <a:cubicBezTo>
                    <a:pt x="16911" y="1712"/>
                    <a:pt x="14886" y="0"/>
                    <a:pt x="12715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951;p32">
              <a:extLst>
                <a:ext uri="{FF2B5EF4-FFF2-40B4-BE49-F238E27FC236}">
                  <a16:creationId xmlns:a16="http://schemas.microsoft.com/office/drawing/2014/main" id="{425B3A34-5A04-47FB-9BF2-7533024A3AC9}"/>
                </a:ext>
              </a:extLst>
            </p:cNvPr>
            <p:cNvSpPr/>
            <p:nvPr/>
          </p:nvSpPr>
          <p:spPr>
            <a:xfrm>
              <a:off x="2313725" y="237850"/>
              <a:ext cx="4121800" cy="4391650"/>
            </a:xfrm>
            <a:custGeom>
              <a:avLst/>
              <a:gdLst/>
              <a:ahLst/>
              <a:cxnLst/>
              <a:rect l="l" t="t" r="r" b="b"/>
              <a:pathLst>
                <a:path w="164872" h="175666" extrusionOk="0">
                  <a:moveTo>
                    <a:pt x="59744" y="0"/>
                  </a:moveTo>
                  <a:cubicBezTo>
                    <a:pt x="37526" y="0"/>
                    <a:pt x="16947" y="6894"/>
                    <a:pt x="1" y="18687"/>
                  </a:cubicBezTo>
                  <a:lnTo>
                    <a:pt x="1" y="173607"/>
                  </a:lnTo>
                  <a:cubicBezTo>
                    <a:pt x="1" y="174734"/>
                    <a:pt x="932" y="175665"/>
                    <a:pt x="2059" y="175665"/>
                  </a:cubicBezTo>
                  <a:lnTo>
                    <a:pt x="136343" y="175665"/>
                  </a:lnTo>
                  <a:cubicBezTo>
                    <a:pt x="153376" y="157284"/>
                    <a:pt x="163891" y="132775"/>
                    <a:pt x="164209" y="105815"/>
                  </a:cubicBezTo>
                  <a:cubicBezTo>
                    <a:pt x="164871" y="48073"/>
                    <a:pt x="118966" y="893"/>
                    <a:pt x="61248" y="11"/>
                  </a:cubicBezTo>
                  <a:cubicBezTo>
                    <a:pt x="60746" y="4"/>
                    <a:pt x="60245" y="0"/>
                    <a:pt x="59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952;p32">
              <a:extLst>
                <a:ext uri="{FF2B5EF4-FFF2-40B4-BE49-F238E27FC236}">
                  <a16:creationId xmlns:a16="http://schemas.microsoft.com/office/drawing/2014/main" id="{59EA6364-0DD4-42F8-BAD0-F7E444FF39E0}"/>
                </a:ext>
              </a:extLst>
            </p:cNvPr>
            <p:cNvSpPr/>
            <p:nvPr/>
          </p:nvSpPr>
          <p:spPr>
            <a:xfrm>
              <a:off x="2824725" y="953150"/>
              <a:ext cx="3165350" cy="3063625"/>
            </a:xfrm>
            <a:custGeom>
              <a:avLst/>
              <a:gdLst/>
              <a:ahLst/>
              <a:cxnLst/>
              <a:rect l="l" t="t" r="r" b="b"/>
              <a:pathLst>
                <a:path w="126614" h="122545" extrusionOk="0">
                  <a:moveTo>
                    <a:pt x="2035" y="1"/>
                  </a:moveTo>
                  <a:cubicBezTo>
                    <a:pt x="908" y="1"/>
                    <a:pt x="1" y="908"/>
                    <a:pt x="1" y="2035"/>
                  </a:cubicBezTo>
                  <a:lnTo>
                    <a:pt x="1" y="6128"/>
                  </a:lnTo>
                  <a:cubicBezTo>
                    <a:pt x="1" y="7255"/>
                    <a:pt x="908" y="8162"/>
                    <a:pt x="2035" y="8162"/>
                  </a:cubicBezTo>
                  <a:lnTo>
                    <a:pt x="91909" y="8162"/>
                  </a:lnTo>
                  <a:cubicBezTo>
                    <a:pt x="93036" y="8162"/>
                    <a:pt x="93943" y="7255"/>
                    <a:pt x="93943" y="6128"/>
                  </a:cubicBezTo>
                  <a:lnTo>
                    <a:pt x="93943" y="2035"/>
                  </a:lnTo>
                  <a:cubicBezTo>
                    <a:pt x="93943" y="908"/>
                    <a:pt x="93036" y="1"/>
                    <a:pt x="91909" y="1"/>
                  </a:cubicBezTo>
                  <a:close/>
                  <a:moveTo>
                    <a:pt x="2035" y="32671"/>
                  </a:moveTo>
                  <a:cubicBezTo>
                    <a:pt x="908" y="32671"/>
                    <a:pt x="1" y="33578"/>
                    <a:pt x="1" y="34705"/>
                  </a:cubicBezTo>
                  <a:lnTo>
                    <a:pt x="1" y="38798"/>
                  </a:lnTo>
                  <a:cubicBezTo>
                    <a:pt x="1" y="39926"/>
                    <a:pt x="908" y="40832"/>
                    <a:pt x="2035" y="40832"/>
                  </a:cubicBezTo>
                  <a:lnTo>
                    <a:pt x="124579" y="40832"/>
                  </a:lnTo>
                  <a:cubicBezTo>
                    <a:pt x="125706" y="40832"/>
                    <a:pt x="126613" y="39926"/>
                    <a:pt x="126613" y="38798"/>
                  </a:cubicBezTo>
                  <a:lnTo>
                    <a:pt x="126613" y="34705"/>
                  </a:lnTo>
                  <a:cubicBezTo>
                    <a:pt x="126613" y="33578"/>
                    <a:pt x="125706" y="32671"/>
                    <a:pt x="124579" y="32671"/>
                  </a:cubicBezTo>
                  <a:close/>
                  <a:moveTo>
                    <a:pt x="2035" y="49018"/>
                  </a:moveTo>
                  <a:cubicBezTo>
                    <a:pt x="908" y="49018"/>
                    <a:pt x="1" y="49925"/>
                    <a:pt x="1" y="51053"/>
                  </a:cubicBezTo>
                  <a:lnTo>
                    <a:pt x="1" y="55145"/>
                  </a:lnTo>
                  <a:cubicBezTo>
                    <a:pt x="1" y="56273"/>
                    <a:pt x="908" y="57180"/>
                    <a:pt x="2035" y="57180"/>
                  </a:cubicBezTo>
                  <a:lnTo>
                    <a:pt x="91909" y="57180"/>
                  </a:lnTo>
                  <a:cubicBezTo>
                    <a:pt x="93036" y="57180"/>
                    <a:pt x="93943" y="56273"/>
                    <a:pt x="93943" y="55145"/>
                  </a:cubicBezTo>
                  <a:lnTo>
                    <a:pt x="93943" y="51053"/>
                  </a:lnTo>
                  <a:cubicBezTo>
                    <a:pt x="93943" y="49925"/>
                    <a:pt x="93036" y="49018"/>
                    <a:pt x="91909" y="49018"/>
                  </a:cubicBezTo>
                  <a:close/>
                  <a:moveTo>
                    <a:pt x="2035" y="65341"/>
                  </a:moveTo>
                  <a:cubicBezTo>
                    <a:pt x="908" y="65341"/>
                    <a:pt x="1" y="66272"/>
                    <a:pt x="1" y="67400"/>
                  </a:cubicBezTo>
                  <a:lnTo>
                    <a:pt x="1" y="71468"/>
                  </a:lnTo>
                  <a:cubicBezTo>
                    <a:pt x="1" y="72596"/>
                    <a:pt x="908" y="73527"/>
                    <a:pt x="2035" y="73527"/>
                  </a:cubicBezTo>
                  <a:lnTo>
                    <a:pt x="124579" y="73527"/>
                  </a:lnTo>
                  <a:cubicBezTo>
                    <a:pt x="125706" y="73527"/>
                    <a:pt x="126613" y="72596"/>
                    <a:pt x="126613" y="71468"/>
                  </a:cubicBezTo>
                  <a:lnTo>
                    <a:pt x="126613" y="67400"/>
                  </a:lnTo>
                  <a:cubicBezTo>
                    <a:pt x="126613" y="66272"/>
                    <a:pt x="125706" y="65341"/>
                    <a:pt x="124579" y="65341"/>
                  </a:cubicBezTo>
                  <a:close/>
                  <a:moveTo>
                    <a:pt x="2035" y="81688"/>
                  </a:moveTo>
                  <a:cubicBezTo>
                    <a:pt x="908" y="81688"/>
                    <a:pt x="1" y="82595"/>
                    <a:pt x="1" y="83723"/>
                  </a:cubicBezTo>
                  <a:lnTo>
                    <a:pt x="1" y="87816"/>
                  </a:lnTo>
                  <a:cubicBezTo>
                    <a:pt x="1" y="88943"/>
                    <a:pt x="908" y="89850"/>
                    <a:pt x="2035" y="89850"/>
                  </a:cubicBezTo>
                  <a:lnTo>
                    <a:pt x="67400" y="89850"/>
                  </a:lnTo>
                  <a:cubicBezTo>
                    <a:pt x="68527" y="89850"/>
                    <a:pt x="69434" y="88943"/>
                    <a:pt x="69434" y="87816"/>
                  </a:cubicBezTo>
                  <a:lnTo>
                    <a:pt x="69434" y="83723"/>
                  </a:lnTo>
                  <a:cubicBezTo>
                    <a:pt x="69434" y="82595"/>
                    <a:pt x="68527" y="81688"/>
                    <a:pt x="67400" y="81688"/>
                  </a:cubicBezTo>
                  <a:close/>
                  <a:moveTo>
                    <a:pt x="79654" y="81688"/>
                  </a:moveTo>
                  <a:cubicBezTo>
                    <a:pt x="78527" y="81688"/>
                    <a:pt x="77596" y="82595"/>
                    <a:pt x="77596" y="83723"/>
                  </a:cubicBezTo>
                  <a:lnTo>
                    <a:pt x="77596" y="87816"/>
                  </a:lnTo>
                  <a:cubicBezTo>
                    <a:pt x="77596" y="88943"/>
                    <a:pt x="78527" y="89850"/>
                    <a:pt x="79654" y="89850"/>
                  </a:cubicBezTo>
                  <a:lnTo>
                    <a:pt x="124579" y="89850"/>
                  </a:lnTo>
                  <a:cubicBezTo>
                    <a:pt x="125706" y="89850"/>
                    <a:pt x="126613" y="88943"/>
                    <a:pt x="126613" y="87816"/>
                  </a:cubicBezTo>
                  <a:lnTo>
                    <a:pt x="126613" y="83723"/>
                  </a:lnTo>
                  <a:cubicBezTo>
                    <a:pt x="126613" y="82595"/>
                    <a:pt x="125706" y="81688"/>
                    <a:pt x="124579" y="81688"/>
                  </a:cubicBezTo>
                  <a:close/>
                  <a:moveTo>
                    <a:pt x="2035" y="98036"/>
                  </a:moveTo>
                  <a:cubicBezTo>
                    <a:pt x="908" y="98036"/>
                    <a:pt x="1" y="98943"/>
                    <a:pt x="1" y="100070"/>
                  </a:cubicBezTo>
                  <a:lnTo>
                    <a:pt x="1" y="104163"/>
                  </a:lnTo>
                  <a:cubicBezTo>
                    <a:pt x="1" y="105290"/>
                    <a:pt x="908" y="106197"/>
                    <a:pt x="2035" y="106197"/>
                  </a:cubicBezTo>
                  <a:lnTo>
                    <a:pt x="124579" y="106197"/>
                  </a:lnTo>
                  <a:cubicBezTo>
                    <a:pt x="125706" y="106197"/>
                    <a:pt x="126613" y="105290"/>
                    <a:pt x="126613" y="104163"/>
                  </a:cubicBezTo>
                  <a:lnTo>
                    <a:pt x="126613" y="100070"/>
                  </a:lnTo>
                  <a:cubicBezTo>
                    <a:pt x="126613" y="98943"/>
                    <a:pt x="125706" y="98036"/>
                    <a:pt x="124579" y="98036"/>
                  </a:cubicBezTo>
                  <a:close/>
                  <a:moveTo>
                    <a:pt x="98036" y="114359"/>
                  </a:moveTo>
                  <a:cubicBezTo>
                    <a:pt x="95781" y="114359"/>
                    <a:pt x="93943" y="116197"/>
                    <a:pt x="93943" y="118452"/>
                  </a:cubicBezTo>
                  <a:cubicBezTo>
                    <a:pt x="93943" y="120706"/>
                    <a:pt x="95781" y="122545"/>
                    <a:pt x="98036" y="122545"/>
                  </a:cubicBezTo>
                  <a:cubicBezTo>
                    <a:pt x="100291" y="122545"/>
                    <a:pt x="102104" y="120706"/>
                    <a:pt x="102104" y="118452"/>
                  </a:cubicBezTo>
                  <a:cubicBezTo>
                    <a:pt x="102104" y="116197"/>
                    <a:pt x="100291" y="114359"/>
                    <a:pt x="98036" y="114359"/>
                  </a:cubicBezTo>
                  <a:close/>
                  <a:moveTo>
                    <a:pt x="110290" y="114359"/>
                  </a:moveTo>
                  <a:cubicBezTo>
                    <a:pt x="108036" y="114359"/>
                    <a:pt x="106197" y="116197"/>
                    <a:pt x="106197" y="118452"/>
                  </a:cubicBezTo>
                  <a:cubicBezTo>
                    <a:pt x="106197" y="120706"/>
                    <a:pt x="108036" y="122545"/>
                    <a:pt x="110290" y="122545"/>
                  </a:cubicBezTo>
                  <a:cubicBezTo>
                    <a:pt x="112545" y="122545"/>
                    <a:pt x="114359" y="120706"/>
                    <a:pt x="114359" y="118452"/>
                  </a:cubicBezTo>
                  <a:cubicBezTo>
                    <a:pt x="114359" y="116197"/>
                    <a:pt x="112545" y="114359"/>
                    <a:pt x="110290" y="114359"/>
                  </a:cubicBezTo>
                  <a:close/>
                  <a:moveTo>
                    <a:pt x="122545" y="114359"/>
                  </a:moveTo>
                  <a:cubicBezTo>
                    <a:pt x="120290" y="114359"/>
                    <a:pt x="118452" y="116197"/>
                    <a:pt x="118452" y="118452"/>
                  </a:cubicBezTo>
                  <a:cubicBezTo>
                    <a:pt x="118452" y="120706"/>
                    <a:pt x="120290" y="122545"/>
                    <a:pt x="122545" y="122545"/>
                  </a:cubicBezTo>
                  <a:cubicBezTo>
                    <a:pt x="124800" y="122545"/>
                    <a:pt x="126613" y="120706"/>
                    <a:pt x="126613" y="118452"/>
                  </a:cubicBezTo>
                  <a:cubicBezTo>
                    <a:pt x="126613" y="116197"/>
                    <a:pt x="124800" y="114359"/>
                    <a:pt x="122545" y="114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953;p32">
              <a:extLst>
                <a:ext uri="{FF2B5EF4-FFF2-40B4-BE49-F238E27FC236}">
                  <a16:creationId xmlns:a16="http://schemas.microsoft.com/office/drawing/2014/main" id="{3E6FB1C1-880D-45FF-B0C1-935AD4B63D1F}"/>
                </a:ext>
              </a:extLst>
            </p:cNvPr>
            <p:cNvSpPr/>
            <p:nvPr/>
          </p:nvSpPr>
          <p:spPr>
            <a:xfrm>
              <a:off x="1656900" y="1031425"/>
              <a:ext cx="4263925" cy="4097450"/>
            </a:xfrm>
            <a:custGeom>
              <a:avLst/>
              <a:gdLst/>
              <a:ahLst/>
              <a:cxnLst/>
              <a:rect l="l" t="t" r="r" b="b"/>
              <a:pathLst>
                <a:path w="170557" h="163898" extrusionOk="0">
                  <a:moveTo>
                    <a:pt x="110020" y="1"/>
                  </a:moveTo>
                  <a:cubicBezTo>
                    <a:pt x="95909" y="1"/>
                    <a:pt x="81798" y="5387"/>
                    <a:pt x="71027" y="16158"/>
                  </a:cubicBezTo>
                  <a:cubicBezTo>
                    <a:pt x="51444" y="35741"/>
                    <a:pt x="49679" y="66352"/>
                    <a:pt x="65684" y="87944"/>
                  </a:cubicBezTo>
                  <a:lnTo>
                    <a:pt x="55047" y="98557"/>
                  </a:lnTo>
                  <a:cubicBezTo>
                    <a:pt x="54572" y="98505"/>
                    <a:pt x="54095" y="98479"/>
                    <a:pt x="53618" y="98479"/>
                  </a:cubicBezTo>
                  <a:cubicBezTo>
                    <a:pt x="50278" y="98479"/>
                    <a:pt x="46938" y="99755"/>
                    <a:pt x="44386" y="102306"/>
                  </a:cubicBezTo>
                  <a:lnTo>
                    <a:pt x="5098" y="141594"/>
                  </a:lnTo>
                  <a:cubicBezTo>
                    <a:pt x="0" y="146692"/>
                    <a:pt x="0" y="154976"/>
                    <a:pt x="5098" y="160074"/>
                  </a:cubicBezTo>
                  <a:cubicBezTo>
                    <a:pt x="7647" y="162623"/>
                    <a:pt x="10992" y="163897"/>
                    <a:pt x="14338" y="163897"/>
                  </a:cubicBezTo>
                  <a:cubicBezTo>
                    <a:pt x="17683" y="163897"/>
                    <a:pt x="21029" y="162623"/>
                    <a:pt x="23578" y="160074"/>
                  </a:cubicBezTo>
                  <a:lnTo>
                    <a:pt x="62865" y="120786"/>
                  </a:lnTo>
                  <a:cubicBezTo>
                    <a:pt x="65782" y="117870"/>
                    <a:pt x="67032" y="113924"/>
                    <a:pt x="66615" y="110100"/>
                  </a:cubicBezTo>
                  <a:lnTo>
                    <a:pt x="77227" y="99488"/>
                  </a:lnTo>
                  <a:cubicBezTo>
                    <a:pt x="86941" y="106688"/>
                    <a:pt x="98480" y="110286"/>
                    <a:pt x="110019" y="110286"/>
                  </a:cubicBezTo>
                  <a:cubicBezTo>
                    <a:pt x="124130" y="110286"/>
                    <a:pt x="138240" y="104905"/>
                    <a:pt x="149014" y="94145"/>
                  </a:cubicBezTo>
                  <a:cubicBezTo>
                    <a:pt x="170557" y="72602"/>
                    <a:pt x="170557" y="37701"/>
                    <a:pt x="149014" y="16158"/>
                  </a:cubicBezTo>
                  <a:cubicBezTo>
                    <a:pt x="138242" y="5387"/>
                    <a:pt x="124131" y="1"/>
                    <a:pt x="1100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954;p32">
              <a:extLst>
                <a:ext uri="{FF2B5EF4-FFF2-40B4-BE49-F238E27FC236}">
                  <a16:creationId xmlns:a16="http://schemas.microsoft.com/office/drawing/2014/main" id="{25A09460-41CA-44AF-84F9-E1D9CCB7FDCD}"/>
                </a:ext>
              </a:extLst>
            </p:cNvPr>
            <p:cNvSpPr/>
            <p:nvPr/>
          </p:nvSpPr>
          <p:spPr>
            <a:xfrm>
              <a:off x="1845000" y="1306075"/>
              <a:ext cx="4071550" cy="3822800"/>
            </a:xfrm>
            <a:custGeom>
              <a:avLst/>
              <a:gdLst/>
              <a:ahLst/>
              <a:cxnLst/>
              <a:rect l="l" t="t" r="r" b="b"/>
              <a:pathLst>
                <a:path w="162862" h="152912" extrusionOk="0">
                  <a:moveTo>
                    <a:pt x="113467" y="0"/>
                  </a:moveTo>
                  <a:cubicBezTo>
                    <a:pt x="99360" y="0"/>
                    <a:pt x="85252" y="5383"/>
                    <a:pt x="74483" y="16152"/>
                  </a:cubicBezTo>
                  <a:cubicBezTo>
                    <a:pt x="54802" y="35808"/>
                    <a:pt x="53111" y="66665"/>
                    <a:pt x="69385" y="88257"/>
                  </a:cubicBezTo>
                  <a:cubicBezTo>
                    <a:pt x="79162" y="95626"/>
                    <a:pt x="90833" y="99311"/>
                    <a:pt x="102505" y="99311"/>
                  </a:cubicBezTo>
                  <a:cubicBezTo>
                    <a:pt x="116612" y="99311"/>
                    <a:pt x="130720" y="93928"/>
                    <a:pt x="141490" y="83159"/>
                  </a:cubicBezTo>
                  <a:cubicBezTo>
                    <a:pt x="161170" y="63479"/>
                    <a:pt x="162861" y="32646"/>
                    <a:pt x="146587" y="11054"/>
                  </a:cubicBezTo>
                  <a:cubicBezTo>
                    <a:pt x="136811" y="3686"/>
                    <a:pt x="125139" y="0"/>
                    <a:pt x="113467" y="0"/>
                  </a:cubicBezTo>
                  <a:close/>
                  <a:moveTo>
                    <a:pt x="49667" y="96001"/>
                  </a:moveTo>
                  <a:cubicBezTo>
                    <a:pt x="47929" y="96001"/>
                    <a:pt x="46125" y="96635"/>
                    <a:pt x="44484" y="98134"/>
                  </a:cubicBezTo>
                  <a:cubicBezTo>
                    <a:pt x="44361" y="98281"/>
                    <a:pt x="44214" y="98404"/>
                    <a:pt x="44067" y="98551"/>
                  </a:cubicBezTo>
                  <a:lnTo>
                    <a:pt x="4804" y="137814"/>
                  </a:lnTo>
                  <a:cubicBezTo>
                    <a:pt x="981" y="141637"/>
                    <a:pt x="0" y="147249"/>
                    <a:pt x="1912" y="151955"/>
                  </a:cubicBezTo>
                  <a:cubicBezTo>
                    <a:pt x="3489" y="152592"/>
                    <a:pt x="5161" y="152911"/>
                    <a:pt x="6831" y="152911"/>
                  </a:cubicBezTo>
                  <a:cubicBezTo>
                    <a:pt x="10172" y="152911"/>
                    <a:pt x="13505" y="151637"/>
                    <a:pt x="16054" y="149088"/>
                  </a:cubicBezTo>
                  <a:lnTo>
                    <a:pt x="55341" y="109800"/>
                  </a:lnTo>
                  <a:cubicBezTo>
                    <a:pt x="55488" y="109678"/>
                    <a:pt x="55611" y="109530"/>
                    <a:pt x="55733" y="109383"/>
                  </a:cubicBezTo>
                  <a:cubicBezTo>
                    <a:pt x="60969" y="103691"/>
                    <a:pt x="55718" y="96001"/>
                    <a:pt x="49667" y="960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955;p32">
              <a:extLst>
                <a:ext uri="{FF2B5EF4-FFF2-40B4-BE49-F238E27FC236}">
                  <a16:creationId xmlns:a16="http://schemas.microsoft.com/office/drawing/2014/main" id="{37E09B37-F198-4E58-B23D-8D3D7A9DD4E5}"/>
                </a:ext>
              </a:extLst>
            </p:cNvPr>
            <p:cNvSpPr/>
            <p:nvPr/>
          </p:nvSpPr>
          <p:spPr>
            <a:xfrm>
              <a:off x="3230350" y="1337800"/>
              <a:ext cx="2354100" cy="2144675"/>
            </a:xfrm>
            <a:custGeom>
              <a:avLst/>
              <a:gdLst/>
              <a:ahLst/>
              <a:cxnLst/>
              <a:rect l="l" t="t" r="r" b="b"/>
              <a:pathLst>
                <a:path w="94164" h="85787" extrusionOk="0">
                  <a:moveTo>
                    <a:pt x="47082" y="0"/>
                  </a:moveTo>
                  <a:cubicBezTo>
                    <a:pt x="36108" y="0"/>
                    <a:pt x="25134" y="4185"/>
                    <a:pt x="16765" y="12555"/>
                  </a:cubicBezTo>
                  <a:cubicBezTo>
                    <a:pt x="1" y="29319"/>
                    <a:pt x="1" y="56474"/>
                    <a:pt x="16765" y="73214"/>
                  </a:cubicBezTo>
                  <a:cubicBezTo>
                    <a:pt x="25134" y="81596"/>
                    <a:pt x="36108" y="85787"/>
                    <a:pt x="47082" y="85787"/>
                  </a:cubicBezTo>
                  <a:cubicBezTo>
                    <a:pt x="58056" y="85787"/>
                    <a:pt x="69030" y="81596"/>
                    <a:pt x="77399" y="73214"/>
                  </a:cubicBezTo>
                  <a:cubicBezTo>
                    <a:pt x="94163" y="56474"/>
                    <a:pt x="94163" y="29319"/>
                    <a:pt x="77399" y="12555"/>
                  </a:cubicBezTo>
                  <a:cubicBezTo>
                    <a:pt x="69030" y="4185"/>
                    <a:pt x="58056" y="0"/>
                    <a:pt x="47082" y="0"/>
                  </a:cubicBezTo>
                  <a:close/>
                </a:path>
              </a:pathLst>
            </a:custGeom>
            <a:solidFill>
              <a:srgbClr val="0995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956;p32">
              <a:extLst>
                <a:ext uri="{FF2B5EF4-FFF2-40B4-BE49-F238E27FC236}">
                  <a16:creationId xmlns:a16="http://schemas.microsoft.com/office/drawing/2014/main" id="{0F09B3E4-01C4-4366-B939-9B47AEA8208E}"/>
                </a:ext>
              </a:extLst>
            </p:cNvPr>
            <p:cNvSpPr/>
            <p:nvPr/>
          </p:nvSpPr>
          <p:spPr>
            <a:xfrm>
              <a:off x="3584500" y="1577875"/>
              <a:ext cx="1887200" cy="1904600"/>
            </a:xfrm>
            <a:custGeom>
              <a:avLst/>
              <a:gdLst/>
              <a:ahLst/>
              <a:cxnLst/>
              <a:rect l="l" t="t" r="r" b="b"/>
              <a:pathLst>
                <a:path w="75488" h="76184" extrusionOk="0">
                  <a:moveTo>
                    <a:pt x="54936" y="0"/>
                  </a:moveTo>
                  <a:cubicBezTo>
                    <a:pt x="46970" y="0"/>
                    <a:pt x="38683" y="2072"/>
                    <a:pt x="30931" y="6138"/>
                  </a:cubicBezTo>
                  <a:cubicBezTo>
                    <a:pt x="30171" y="6530"/>
                    <a:pt x="30465" y="7682"/>
                    <a:pt x="31323" y="7682"/>
                  </a:cubicBezTo>
                  <a:lnTo>
                    <a:pt x="57425" y="7682"/>
                  </a:lnTo>
                  <a:cubicBezTo>
                    <a:pt x="58552" y="7682"/>
                    <a:pt x="59459" y="8589"/>
                    <a:pt x="59459" y="9716"/>
                  </a:cubicBezTo>
                  <a:lnTo>
                    <a:pt x="59459" y="17902"/>
                  </a:lnTo>
                  <a:cubicBezTo>
                    <a:pt x="59459" y="19029"/>
                    <a:pt x="58552" y="19936"/>
                    <a:pt x="57425" y="19936"/>
                  </a:cubicBezTo>
                  <a:lnTo>
                    <a:pt x="14682" y="19936"/>
                  </a:lnTo>
                  <a:cubicBezTo>
                    <a:pt x="13971" y="19936"/>
                    <a:pt x="13285" y="20255"/>
                    <a:pt x="12819" y="20794"/>
                  </a:cubicBezTo>
                  <a:cubicBezTo>
                    <a:pt x="11177" y="22755"/>
                    <a:pt x="9706" y="24765"/>
                    <a:pt x="8358" y="26848"/>
                  </a:cubicBezTo>
                  <a:cubicBezTo>
                    <a:pt x="8015" y="27387"/>
                    <a:pt x="8407" y="28098"/>
                    <a:pt x="9045" y="28098"/>
                  </a:cubicBezTo>
                  <a:lnTo>
                    <a:pt x="32916" y="28098"/>
                  </a:lnTo>
                  <a:cubicBezTo>
                    <a:pt x="34043" y="28098"/>
                    <a:pt x="34950" y="29029"/>
                    <a:pt x="34950" y="30156"/>
                  </a:cubicBezTo>
                  <a:lnTo>
                    <a:pt x="34950" y="38318"/>
                  </a:lnTo>
                  <a:cubicBezTo>
                    <a:pt x="34950" y="39445"/>
                    <a:pt x="34043" y="40352"/>
                    <a:pt x="32916" y="40352"/>
                  </a:cubicBezTo>
                  <a:lnTo>
                    <a:pt x="3211" y="40352"/>
                  </a:lnTo>
                  <a:cubicBezTo>
                    <a:pt x="2476" y="40352"/>
                    <a:pt x="1839" y="40818"/>
                    <a:pt x="1643" y="41529"/>
                  </a:cubicBezTo>
                  <a:cubicBezTo>
                    <a:pt x="1055" y="43538"/>
                    <a:pt x="589" y="45572"/>
                    <a:pt x="270" y="47582"/>
                  </a:cubicBezTo>
                  <a:cubicBezTo>
                    <a:pt x="197" y="48072"/>
                    <a:pt x="589" y="48538"/>
                    <a:pt x="1079" y="48538"/>
                  </a:cubicBezTo>
                  <a:lnTo>
                    <a:pt x="57425" y="48538"/>
                  </a:lnTo>
                  <a:cubicBezTo>
                    <a:pt x="58552" y="48538"/>
                    <a:pt x="59459" y="49445"/>
                    <a:pt x="59459" y="50572"/>
                  </a:cubicBezTo>
                  <a:lnTo>
                    <a:pt x="59459" y="58734"/>
                  </a:lnTo>
                  <a:cubicBezTo>
                    <a:pt x="59459" y="59861"/>
                    <a:pt x="58552" y="60792"/>
                    <a:pt x="57425" y="60792"/>
                  </a:cubicBezTo>
                  <a:lnTo>
                    <a:pt x="1" y="60792"/>
                  </a:lnTo>
                  <a:cubicBezTo>
                    <a:pt x="810" y="61748"/>
                    <a:pt x="1667" y="62704"/>
                    <a:pt x="2599" y="63611"/>
                  </a:cubicBezTo>
                  <a:cubicBezTo>
                    <a:pt x="10968" y="71993"/>
                    <a:pt x="21942" y="76184"/>
                    <a:pt x="32916" y="76184"/>
                  </a:cubicBezTo>
                  <a:cubicBezTo>
                    <a:pt x="43890" y="76184"/>
                    <a:pt x="54864" y="71993"/>
                    <a:pt x="63233" y="63611"/>
                  </a:cubicBezTo>
                  <a:cubicBezTo>
                    <a:pt x="70169" y="56699"/>
                    <a:pt x="74238" y="47974"/>
                    <a:pt x="75439" y="38955"/>
                  </a:cubicBezTo>
                  <a:lnTo>
                    <a:pt x="75439" y="38955"/>
                  </a:lnTo>
                  <a:cubicBezTo>
                    <a:pt x="75365" y="39421"/>
                    <a:pt x="75292" y="39886"/>
                    <a:pt x="75218" y="40352"/>
                  </a:cubicBezTo>
                  <a:lnTo>
                    <a:pt x="45170" y="40352"/>
                  </a:lnTo>
                  <a:cubicBezTo>
                    <a:pt x="44043" y="40352"/>
                    <a:pt x="43136" y="39445"/>
                    <a:pt x="43136" y="38318"/>
                  </a:cubicBezTo>
                  <a:lnTo>
                    <a:pt x="43136" y="30156"/>
                  </a:lnTo>
                  <a:cubicBezTo>
                    <a:pt x="43136" y="29029"/>
                    <a:pt x="44043" y="28098"/>
                    <a:pt x="45170" y="28098"/>
                  </a:cubicBezTo>
                  <a:lnTo>
                    <a:pt x="75488" y="28098"/>
                  </a:lnTo>
                  <a:cubicBezTo>
                    <a:pt x="74385" y="18907"/>
                    <a:pt x="70292" y="10010"/>
                    <a:pt x="63233" y="2952"/>
                  </a:cubicBezTo>
                  <a:cubicBezTo>
                    <a:pt x="62327" y="2045"/>
                    <a:pt x="61346" y="1163"/>
                    <a:pt x="60366" y="329"/>
                  </a:cubicBezTo>
                  <a:cubicBezTo>
                    <a:pt x="58580" y="109"/>
                    <a:pt x="56766" y="0"/>
                    <a:pt x="54936" y="0"/>
                  </a:cubicBezTo>
                  <a:close/>
                </a:path>
              </a:pathLst>
            </a:custGeom>
            <a:solidFill>
              <a:srgbClr val="2AB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8" name="Google Shape;1961;p32">
            <a:hlinkClick r:id="" action="ppaction://noaction"/>
            <a:extLst>
              <a:ext uri="{FF2B5EF4-FFF2-40B4-BE49-F238E27FC236}">
                <a16:creationId xmlns:a16="http://schemas.microsoft.com/office/drawing/2014/main" id="{D57DDF7E-DDEC-4875-93EB-54AD777FC4DC}"/>
              </a:ext>
            </a:extLst>
          </p:cNvPr>
          <p:cNvSpPr/>
          <p:nvPr/>
        </p:nvSpPr>
        <p:spPr>
          <a:xfrm>
            <a:off x="6604000" y="3919588"/>
            <a:ext cx="816800" cy="81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" name="Google Shape;1924;p32">
            <a:extLst>
              <a:ext uri="{FF2B5EF4-FFF2-40B4-BE49-F238E27FC236}">
                <a16:creationId xmlns:a16="http://schemas.microsoft.com/office/drawing/2014/main" id="{F38D2B13-F417-4565-AB84-ADC3C1C537F4}"/>
              </a:ext>
            </a:extLst>
          </p:cNvPr>
          <p:cNvGrpSpPr/>
          <p:nvPr/>
        </p:nvGrpSpPr>
        <p:grpSpPr>
          <a:xfrm>
            <a:off x="4863199" y="3941549"/>
            <a:ext cx="816644" cy="817017"/>
            <a:chOff x="1190625" y="238125"/>
            <a:chExt cx="5239375" cy="5228350"/>
          </a:xfrm>
        </p:grpSpPr>
        <p:sp>
          <p:nvSpPr>
            <p:cNvPr id="90" name="Google Shape;1925;p32">
              <a:extLst>
                <a:ext uri="{FF2B5EF4-FFF2-40B4-BE49-F238E27FC236}">
                  <a16:creationId xmlns:a16="http://schemas.microsoft.com/office/drawing/2014/main" id="{E0B80809-0960-4A04-96D3-655D6E58FE80}"/>
                </a:ext>
              </a:extLst>
            </p:cNvPr>
            <p:cNvSpPr/>
            <p:nvPr/>
          </p:nvSpPr>
          <p:spPr>
            <a:xfrm>
              <a:off x="1190625" y="238125"/>
              <a:ext cx="5239375" cy="5228350"/>
            </a:xfrm>
            <a:custGeom>
              <a:avLst/>
              <a:gdLst/>
              <a:ahLst/>
              <a:cxnLst/>
              <a:rect l="l" t="t" r="r" b="b"/>
              <a:pathLst>
                <a:path w="209575" h="209134" extrusionOk="0">
                  <a:moveTo>
                    <a:pt x="104579" y="0"/>
                  </a:moveTo>
                  <a:cubicBezTo>
                    <a:pt x="46812" y="0"/>
                    <a:pt x="0" y="46812"/>
                    <a:pt x="0" y="104579"/>
                  </a:cubicBezTo>
                  <a:cubicBezTo>
                    <a:pt x="0" y="162149"/>
                    <a:pt x="47008" y="209134"/>
                    <a:pt x="104550" y="209134"/>
                  </a:cubicBezTo>
                  <a:cubicBezTo>
                    <a:pt x="104625" y="209134"/>
                    <a:pt x="104700" y="209134"/>
                    <a:pt x="104775" y="209133"/>
                  </a:cubicBezTo>
                  <a:cubicBezTo>
                    <a:pt x="120314" y="209109"/>
                    <a:pt x="135043" y="205678"/>
                    <a:pt x="148303" y="199575"/>
                  </a:cubicBezTo>
                  <a:cubicBezTo>
                    <a:pt x="148450" y="199501"/>
                    <a:pt x="148572" y="199354"/>
                    <a:pt x="148621" y="199183"/>
                  </a:cubicBezTo>
                  <a:cubicBezTo>
                    <a:pt x="149871" y="193521"/>
                    <a:pt x="154920" y="189306"/>
                    <a:pt x="160974" y="189306"/>
                  </a:cubicBezTo>
                  <a:cubicBezTo>
                    <a:pt x="162248" y="189306"/>
                    <a:pt x="163498" y="189502"/>
                    <a:pt x="164650" y="189845"/>
                  </a:cubicBezTo>
                  <a:cubicBezTo>
                    <a:pt x="164712" y="189860"/>
                    <a:pt x="164777" y="189869"/>
                    <a:pt x="164841" y="189869"/>
                  </a:cubicBezTo>
                  <a:cubicBezTo>
                    <a:pt x="164981" y="189869"/>
                    <a:pt x="165121" y="189831"/>
                    <a:pt x="165238" y="189747"/>
                  </a:cubicBezTo>
                  <a:cubicBezTo>
                    <a:pt x="192149" y="170557"/>
                    <a:pt x="209575" y="138916"/>
                    <a:pt x="209133" y="103231"/>
                  </a:cubicBezTo>
                  <a:cubicBezTo>
                    <a:pt x="208423" y="45856"/>
                    <a:pt x="161954" y="0"/>
                    <a:pt x="104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926;p32">
              <a:extLst>
                <a:ext uri="{FF2B5EF4-FFF2-40B4-BE49-F238E27FC236}">
                  <a16:creationId xmlns:a16="http://schemas.microsoft.com/office/drawing/2014/main" id="{86CC946B-7A22-468B-896C-1E5C9DC1134E}"/>
                </a:ext>
              </a:extLst>
            </p:cNvPr>
            <p:cNvSpPr/>
            <p:nvPr/>
          </p:nvSpPr>
          <p:spPr>
            <a:xfrm>
              <a:off x="1477375" y="531600"/>
              <a:ext cx="4655450" cy="4655475"/>
            </a:xfrm>
            <a:custGeom>
              <a:avLst/>
              <a:gdLst/>
              <a:ahLst/>
              <a:cxnLst/>
              <a:rect l="l" t="t" r="r" b="b"/>
              <a:pathLst>
                <a:path w="186218" h="186219" extrusionOk="0">
                  <a:moveTo>
                    <a:pt x="44925" y="1"/>
                  </a:moveTo>
                  <a:cubicBezTo>
                    <a:pt x="41959" y="1545"/>
                    <a:pt x="39067" y="3236"/>
                    <a:pt x="36273" y="5050"/>
                  </a:cubicBezTo>
                  <a:lnTo>
                    <a:pt x="0" y="140460"/>
                  </a:lnTo>
                  <a:cubicBezTo>
                    <a:pt x="1691" y="143818"/>
                    <a:pt x="3603" y="147053"/>
                    <a:pt x="5637" y="150166"/>
                  </a:cubicBezTo>
                  <a:lnTo>
                    <a:pt x="140190" y="186218"/>
                  </a:lnTo>
                  <a:cubicBezTo>
                    <a:pt x="143548" y="184527"/>
                    <a:pt x="146783" y="182665"/>
                    <a:pt x="149920" y="180630"/>
                  </a:cubicBezTo>
                  <a:lnTo>
                    <a:pt x="186218" y="45195"/>
                  </a:lnTo>
                  <a:cubicBezTo>
                    <a:pt x="184698" y="42205"/>
                    <a:pt x="183032" y="39313"/>
                    <a:pt x="181218" y="36519"/>
                  </a:cubicBezTo>
                  <a:lnTo>
                    <a:pt x="4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927;p32">
              <a:extLst>
                <a:ext uri="{FF2B5EF4-FFF2-40B4-BE49-F238E27FC236}">
                  <a16:creationId xmlns:a16="http://schemas.microsoft.com/office/drawing/2014/main" id="{889C968C-CE81-43F6-B35E-7C66FB02C251}"/>
                </a:ext>
              </a:extLst>
            </p:cNvPr>
            <p:cNvSpPr/>
            <p:nvPr/>
          </p:nvSpPr>
          <p:spPr>
            <a:xfrm>
              <a:off x="1476750" y="531600"/>
              <a:ext cx="1340650" cy="3804400"/>
            </a:xfrm>
            <a:custGeom>
              <a:avLst/>
              <a:gdLst/>
              <a:ahLst/>
              <a:cxnLst/>
              <a:rect l="l" t="t" r="r" b="b"/>
              <a:pathLst>
                <a:path w="53626" h="152176" extrusionOk="0">
                  <a:moveTo>
                    <a:pt x="44950" y="1"/>
                  </a:moveTo>
                  <a:cubicBezTo>
                    <a:pt x="41984" y="1545"/>
                    <a:pt x="39092" y="3236"/>
                    <a:pt x="36298" y="5050"/>
                  </a:cubicBezTo>
                  <a:lnTo>
                    <a:pt x="1" y="140460"/>
                  </a:lnTo>
                  <a:cubicBezTo>
                    <a:pt x="1716" y="143818"/>
                    <a:pt x="3628" y="147053"/>
                    <a:pt x="5662" y="150166"/>
                  </a:cubicBezTo>
                  <a:lnTo>
                    <a:pt x="13137" y="152176"/>
                  </a:lnTo>
                  <a:lnTo>
                    <a:pt x="53234" y="2574"/>
                  </a:lnTo>
                  <a:cubicBezTo>
                    <a:pt x="53356" y="2501"/>
                    <a:pt x="53503" y="2403"/>
                    <a:pt x="53626" y="2329"/>
                  </a:cubicBezTo>
                  <a:lnTo>
                    <a:pt x="4495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928;p32">
              <a:extLst>
                <a:ext uri="{FF2B5EF4-FFF2-40B4-BE49-F238E27FC236}">
                  <a16:creationId xmlns:a16="http://schemas.microsoft.com/office/drawing/2014/main" id="{470BABFA-C6AD-4651-B863-B696D542EB36}"/>
                </a:ext>
              </a:extLst>
            </p:cNvPr>
            <p:cNvSpPr/>
            <p:nvPr/>
          </p:nvSpPr>
          <p:spPr>
            <a:xfrm>
              <a:off x="1707750" y="410425"/>
              <a:ext cx="4194075" cy="4523450"/>
            </a:xfrm>
            <a:custGeom>
              <a:avLst/>
              <a:gdLst/>
              <a:ahLst/>
              <a:cxnLst/>
              <a:rect l="l" t="t" r="r" b="b"/>
              <a:pathLst>
                <a:path w="167763" h="180938" extrusionOk="0">
                  <a:moveTo>
                    <a:pt x="29693" y="0"/>
                  </a:moveTo>
                  <a:cubicBezTo>
                    <a:pt x="27887" y="0"/>
                    <a:pt x="26231" y="1205"/>
                    <a:pt x="25759" y="3010"/>
                  </a:cubicBezTo>
                  <a:lnTo>
                    <a:pt x="14975" y="43277"/>
                  </a:lnTo>
                  <a:cubicBezTo>
                    <a:pt x="14387" y="45434"/>
                    <a:pt x="15686" y="47689"/>
                    <a:pt x="17867" y="48277"/>
                  </a:cubicBezTo>
                  <a:lnTo>
                    <a:pt x="58111" y="59061"/>
                  </a:lnTo>
                  <a:cubicBezTo>
                    <a:pt x="58466" y="59157"/>
                    <a:pt x="58823" y="59203"/>
                    <a:pt x="59173" y="59203"/>
                  </a:cubicBezTo>
                  <a:cubicBezTo>
                    <a:pt x="60975" y="59203"/>
                    <a:pt x="62618" y="57995"/>
                    <a:pt x="63110" y="56169"/>
                  </a:cubicBezTo>
                  <a:lnTo>
                    <a:pt x="73894" y="15926"/>
                  </a:lnTo>
                  <a:cubicBezTo>
                    <a:pt x="74483" y="13744"/>
                    <a:pt x="73184" y="11490"/>
                    <a:pt x="71002" y="10926"/>
                  </a:cubicBezTo>
                  <a:lnTo>
                    <a:pt x="30759" y="142"/>
                  </a:lnTo>
                  <a:cubicBezTo>
                    <a:pt x="30403" y="46"/>
                    <a:pt x="30045" y="0"/>
                    <a:pt x="29693" y="0"/>
                  </a:cubicBezTo>
                  <a:close/>
                  <a:moveTo>
                    <a:pt x="15310" y="53650"/>
                  </a:moveTo>
                  <a:cubicBezTo>
                    <a:pt x="13508" y="53650"/>
                    <a:pt x="11865" y="54858"/>
                    <a:pt x="11372" y="56684"/>
                  </a:cubicBezTo>
                  <a:lnTo>
                    <a:pt x="589" y="96927"/>
                  </a:lnTo>
                  <a:cubicBezTo>
                    <a:pt x="0" y="99108"/>
                    <a:pt x="1299" y="101339"/>
                    <a:pt x="3481" y="101927"/>
                  </a:cubicBezTo>
                  <a:lnTo>
                    <a:pt x="43724" y="112711"/>
                  </a:lnTo>
                  <a:cubicBezTo>
                    <a:pt x="44079" y="112807"/>
                    <a:pt x="44436" y="112852"/>
                    <a:pt x="44787" y="112852"/>
                  </a:cubicBezTo>
                  <a:cubicBezTo>
                    <a:pt x="46588" y="112852"/>
                    <a:pt x="48231" y="111645"/>
                    <a:pt x="48724" y="109819"/>
                  </a:cubicBezTo>
                  <a:lnTo>
                    <a:pt x="59508" y="69575"/>
                  </a:lnTo>
                  <a:cubicBezTo>
                    <a:pt x="60096" y="67394"/>
                    <a:pt x="58797" y="65164"/>
                    <a:pt x="56616" y="64576"/>
                  </a:cubicBezTo>
                  <a:lnTo>
                    <a:pt x="16372" y="53792"/>
                  </a:lnTo>
                  <a:cubicBezTo>
                    <a:pt x="16017" y="53696"/>
                    <a:pt x="15660" y="53650"/>
                    <a:pt x="15310" y="53650"/>
                  </a:cubicBezTo>
                  <a:close/>
                  <a:moveTo>
                    <a:pt x="122977" y="82497"/>
                  </a:moveTo>
                  <a:cubicBezTo>
                    <a:pt x="121175" y="82497"/>
                    <a:pt x="119532" y="83705"/>
                    <a:pt x="119040" y="85531"/>
                  </a:cubicBezTo>
                  <a:lnTo>
                    <a:pt x="108256" y="125774"/>
                  </a:lnTo>
                  <a:cubicBezTo>
                    <a:pt x="107667" y="127955"/>
                    <a:pt x="108966" y="130186"/>
                    <a:pt x="111148" y="130774"/>
                  </a:cubicBezTo>
                  <a:lnTo>
                    <a:pt x="151391" y="141558"/>
                  </a:lnTo>
                  <a:cubicBezTo>
                    <a:pt x="151746" y="141653"/>
                    <a:pt x="152103" y="141699"/>
                    <a:pt x="152454" y="141699"/>
                  </a:cubicBezTo>
                  <a:cubicBezTo>
                    <a:pt x="154255" y="141699"/>
                    <a:pt x="155898" y="140492"/>
                    <a:pt x="156391" y="138666"/>
                  </a:cubicBezTo>
                  <a:lnTo>
                    <a:pt x="167175" y="98422"/>
                  </a:lnTo>
                  <a:cubicBezTo>
                    <a:pt x="167763" y="96241"/>
                    <a:pt x="166464" y="94011"/>
                    <a:pt x="164283" y="93422"/>
                  </a:cubicBezTo>
                  <a:lnTo>
                    <a:pt x="124039" y="82639"/>
                  </a:lnTo>
                  <a:cubicBezTo>
                    <a:pt x="123684" y="82543"/>
                    <a:pt x="123327" y="82497"/>
                    <a:pt x="122977" y="82497"/>
                  </a:cubicBezTo>
                  <a:close/>
                  <a:moveTo>
                    <a:pt x="54769" y="121736"/>
                  </a:moveTo>
                  <a:cubicBezTo>
                    <a:pt x="52967" y="121736"/>
                    <a:pt x="51324" y="122943"/>
                    <a:pt x="50832" y="124769"/>
                  </a:cubicBezTo>
                  <a:lnTo>
                    <a:pt x="40048" y="165013"/>
                  </a:lnTo>
                  <a:cubicBezTo>
                    <a:pt x="39460" y="167194"/>
                    <a:pt x="40758" y="169424"/>
                    <a:pt x="42940" y="170012"/>
                  </a:cubicBezTo>
                  <a:lnTo>
                    <a:pt x="83183" y="180796"/>
                  </a:lnTo>
                  <a:cubicBezTo>
                    <a:pt x="83539" y="180892"/>
                    <a:pt x="83895" y="180938"/>
                    <a:pt x="84246" y="180938"/>
                  </a:cubicBezTo>
                  <a:cubicBezTo>
                    <a:pt x="86048" y="180938"/>
                    <a:pt x="87691" y="179730"/>
                    <a:pt x="88183" y="177904"/>
                  </a:cubicBezTo>
                  <a:lnTo>
                    <a:pt x="98967" y="137661"/>
                  </a:lnTo>
                  <a:cubicBezTo>
                    <a:pt x="99555" y="135479"/>
                    <a:pt x="98256" y="133249"/>
                    <a:pt x="96075" y="132661"/>
                  </a:cubicBezTo>
                  <a:lnTo>
                    <a:pt x="55831" y="121877"/>
                  </a:lnTo>
                  <a:cubicBezTo>
                    <a:pt x="55476" y="121781"/>
                    <a:pt x="55119" y="121736"/>
                    <a:pt x="54769" y="121736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929;p32">
              <a:extLst>
                <a:ext uri="{FF2B5EF4-FFF2-40B4-BE49-F238E27FC236}">
                  <a16:creationId xmlns:a16="http://schemas.microsoft.com/office/drawing/2014/main" id="{DC7CB51C-1D60-4E26-8F5A-8A5561E1A7CE}"/>
                </a:ext>
              </a:extLst>
            </p:cNvPr>
            <p:cNvSpPr/>
            <p:nvPr/>
          </p:nvSpPr>
          <p:spPr>
            <a:xfrm>
              <a:off x="1995725" y="466800"/>
              <a:ext cx="3906100" cy="4269775"/>
            </a:xfrm>
            <a:custGeom>
              <a:avLst/>
              <a:gdLst/>
              <a:ahLst/>
              <a:cxnLst/>
              <a:rect l="l" t="t" r="r" b="b"/>
              <a:pathLst>
                <a:path w="156244" h="170791" extrusionOk="0">
                  <a:moveTo>
                    <a:pt x="26633" y="0"/>
                  </a:moveTo>
                  <a:cubicBezTo>
                    <a:pt x="24831" y="0"/>
                    <a:pt x="23188" y="1208"/>
                    <a:pt x="22696" y="3034"/>
                  </a:cubicBezTo>
                  <a:lnTo>
                    <a:pt x="16152" y="27494"/>
                  </a:lnTo>
                  <a:cubicBezTo>
                    <a:pt x="14387" y="34037"/>
                    <a:pt x="18260" y="40753"/>
                    <a:pt x="24803" y="42493"/>
                  </a:cubicBezTo>
                  <a:lnTo>
                    <a:pt x="48699" y="48914"/>
                  </a:lnTo>
                  <a:cubicBezTo>
                    <a:pt x="49055" y="49010"/>
                    <a:pt x="49411" y="49056"/>
                    <a:pt x="49762" y="49056"/>
                  </a:cubicBezTo>
                  <a:cubicBezTo>
                    <a:pt x="51564" y="49056"/>
                    <a:pt x="53207" y="47848"/>
                    <a:pt x="53699" y="46022"/>
                  </a:cubicBezTo>
                  <a:lnTo>
                    <a:pt x="62375" y="13671"/>
                  </a:lnTo>
                  <a:cubicBezTo>
                    <a:pt x="62964" y="11489"/>
                    <a:pt x="61665" y="9235"/>
                    <a:pt x="59483" y="8671"/>
                  </a:cubicBezTo>
                  <a:lnTo>
                    <a:pt x="27695" y="142"/>
                  </a:lnTo>
                  <a:cubicBezTo>
                    <a:pt x="27340" y="46"/>
                    <a:pt x="26983" y="0"/>
                    <a:pt x="26633" y="0"/>
                  </a:cubicBezTo>
                  <a:close/>
                  <a:moveTo>
                    <a:pt x="12245" y="53674"/>
                  </a:moveTo>
                  <a:cubicBezTo>
                    <a:pt x="10444" y="53674"/>
                    <a:pt x="8801" y="54879"/>
                    <a:pt x="8309" y="56684"/>
                  </a:cubicBezTo>
                  <a:lnTo>
                    <a:pt x="1765" y="81168"/>
                  </a:lnTo>
                  <a:cubicBezTo>
                    <a:pt x="1" y="87687"/>
                    <a:pt x="3897" y="94403"/>
                    <a:pt x="10417" y="96167"/>
                  </a:cubicBezTo>
                  <a:lnTo>
                    <a:pt x="34313" y="102564"/>
                  </a:lnTo>
                  <a:cubicBezTo>
                    <a:pt x="34668" y="102660"/>
                    <a:pt x="35025" y="102706"/>
                    <a:pt x="35377" y="102706"/>
                  </a:cubicBezTo>
                  <a:cubicBezTo>
                    <a:pt x="37184" y="102706"/>
                    <a:pt x="38841" y="101498"/>
                    <a:pt x="39313" y="99672"/>
                  </a:cubicBezTo>
                  <a:lnTo>
                    <a:pt x="47989" y="67320"/>
                  </a:lnTo>
                  <a:cubicBezTo>
                    <a:pt x="48577" y="65139"/>
                    <a:pt x="47278" y="62909"/>
                    <a:pt x="45097" y="62321"/>
                  </a:cubicBezTo>
                  <a:lnTo>
                    <a:pt x="13309" y="53816"/>
                  </a:lnTo>
                  <a:cubicBezTo>
                    <a:pt x="12953" y="53720"/>
                    <a:pt x="12596" y="53674"/>
                    <a:pt x="12245" y="53674"/>
                  </a:cubicBezTo>
                  <a:close/>
                  <a:moveTo>
                    <a:pt x="119936" y="82521"/>
                  </a:moveTo>
                  <a:cubicBezTo>
                    <a:pt x="118129" y="82521"/>
                    <a:pt x="116472" y="83729"/>
                    <a:pt x="116001" y="85555"/>
                  </a:cubicBezTo>
                  <a:lnTo>
                    <a:pt x="109432" y="110015"/>
                  </a:lnTo>
                  <a:cubicBezTo>
                    <a:pt x="107692" y="116534"/>
                    <a:pt x="111564" y="123274"/>
                    <a:pt x="118108" y="125014"/>
                  </a:cubicBezTo>
                  <a:lnTo>
                    <a:pt x="141980" y="131411"/>
                  </a:lnTo>
                  <a:cubicBezTo>
                    <a:pt x="142335" y="131507"/>
                    <a:pt x="142693" y="131552"/>
                    <a:pt x="143044" y="131552"/>
                  </a:cubicBezTo>
                  <a:cubicBezTo>
                    <a:pt x="144852" y="131552"/>
                    <a:pt x="146512" y="130345"/>
                    <a:pt x="147004" y="128519"/>
                  </a:cubicBezTo>
                  <a:lnTo>
                    <a:pt x="155656" y="96167"/>
                  </a:lnTo>
                  <a:cubicBezTo>
                    <a:pt x="156244" y="93986"/>
                    <a:pt x="154945" y="91756"/>
                    <a:pt x="152764" y="91167"/>
                  </a:cubicBezTo>
                  <a:lnTo>
                    <a:pt x="121000" y="82663"/>
                  </a:lnTo>
                  <a:cubicBezTo>
                    <a:pt x="120645" y="82567"/>
                    <a:pt x="120288" y="82521"/>
                    <a:pt x="119936" y="82521"/>
                  </a:cubicBezTo>
                  <a:close/>
                  <a:moveTo>
                    <a:pt x="51704" y="121760"/>
                  </a:moveTo>
                  <a:cubicBezTo>
                    <a:pt x="49903" y="121760"/>
                    <a:pt x="48260" y="122964"/>
                    <a:pt x="47768" y="124769"/>
                  </a:cubicBezTo>
                  <a:lnTo>
                    <a:pt x="41224" y="149253"/>
                  </a:lnTo>
                  <a:cubicBezTo>
                    <a:pt x="39460" y="155773"/>
                    <a:pt x="43357" y="162488"/>
                    <a:pt x="49876" y="164253"/>
                  </a:cubicBezTo>
                  <a:lnTo>
                    <a:pt x="73772" y="170649"/>
                  </a:lnTo>
                  <a:cubicBezTo>
                    <a:pt x="74127" y="170745"/>
                    <a:pt x="74484" y="170791"/>
                    <a:pt x="74835" y="170791"/>
                  </a:cubicBezTo>
                  <a:cubicBezTo>
                    <a:pt x="76636" y="170791"/>
                    <a:pt x="78279" y="169583"/>
                    <a:pt x="78772" y="167757"/>
                  </a:cubicBezTo>
                  <a:lnTo>
                    <a:pt x="87448" y="135406"/>
                  </a:lnTo>
                  <a:cubicBezTo>
                    <a:pt x="88036" y="133224"/>
                    <a:pt x="86737" y="130994"/>
                    <a:pt x="84556" y="130406"/>
                  </a:cubicBezTo>
                  <a:lnTo>
                    <a:pt x="52768" y="121901"/>
                  </a:lnTo>
                  <a:cubicBezTo>
                    <a:pt x="52412" y="121805"/>
                    <a:pt x="52055" y="121760"/>
                    <a:pt x="51704" y="1217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930;p32">
              <a:extLst>
                <a:ext uri="{FF2B5EF4-FFF2-40B4-BE49-F238E27FC236}">
                  <a16:creationId xmlns:a16="http://schemas.microsoft.com/office/drawing/2014/main" id="{2C742F8C-6A21-4E62-A6F9-8B1691227944}"/>
                </a:ext>
              </a:extLst>
            </p:cNvPr>
            <p:cNvSpPr/>
            <p:nvPr/>
          </p:nvSpPr>
          <p:spPr>
            <a:xfrm>
              <a:off x="3412950" y="770700"/>
              <a:ext cx="2129225" cy="4457425"/>
            </a:xfrm>
            <a:custGeom>
              <a:avLst/>
              <a:gdLst/>
              <a:ahLst/>
              <a:cxnLst/>
              <a:rect l="l" t="t" r="r" b="b"/>
              <a:pathLst>
                <a:path w="85169" h="178297" extrusionOk="0">
                  <a:moveTo>
                    <a:pt x="15318" y="1"/>
                  </a:moveTo>
                  <a:cubicBezTo>
                    <a:pt x="13525" y="1"/>
                    <a:pt x="11865" y="1208"/>
                    <a:pt x="11372" y="3034"/>
                  </a:cubicBezTo>
                  <a:lnTo>
                    <a:pt x="589" y="43278"/>
                  </a:lnTo>
                  <a:cubicBezTo>
                    <a:pt x="0" y="45459"/>
                    <a:pt x="1299" y="47689"/>
                    <a:pt x="3481" y="48277"/>
                  </a:cubicBezTo>
                  <a:lnTo>
                    <a:pt x="43724" y="59061"/>
                  </a:lnTo>
                  <a:cubicBezTo>
                    <a:pt x="44079" y="59157"/>
                    <a:pt x="44437" y="59203"/>
                    <a:pt x="44788" y="59203"/>
                  </a:cubicBezTo>
                  <a:cubicBezTo>
                    <a:pt x="46595" y="59203"/>
                    <a:pt x="48252" y="57995"/>
                    <a:pt x="48724" y="56169"/>
                  </a:cubicBezTo>
                  <a:lnTo>
                    <a:pt x="59508" y="15926"/>
                  </a:lnTo>
                  <a:cubicBezTo>
                    <a:pt x="60096" y="13745"/>
                    <a:pt x="58797" y="11514"/>
                    <a:pt x="56616" y="10926"/>
                  </a:cubicBezTo>
                  <a:lnTo>
                    <a:pt x="16372" y="142"/>
                  </a:lnTo>
                  <a:cubicBezTo>
                    <a:pt x="16021" y="46"/>
                    <a:pt x="15667" y="1"/>
                    <a:pt x="15318" y="1"/>
                  </a:cubicBezTo>
                  <a:close/>
                  <a:moveTo>
                    <a:pt x="40404" y="121760"/>
                  </a:moveTo>
                  <a:cubicBezTo>
                    <a:pt x="38597" y="121760"/>
                    <a:pt x="36941" y="122964"/>
                    <a:pt x="36469" y="124769"/>
                  </a:cubicBezTo>
                  <a:lnTo>
                    <a:pt x="25686" y="165037"/>
                  </a:lnTo>
                  <a:cubicBezTo>
                    <a:pt x="25097" y="167194"/>
                    <a:pt x="26396" y="169449"/>
                    <a:pt x="28578" y="170037"/>
                  </a:cubicBezTo>
                  <a:lnTo>
                    <a:pt x="59385" y="178296"/>
                  </a:lnTo>
                  <a:cubicBezTo>
                    <a:pt x="65365" y="175527"/>
                    <a:pt x="71051" y="172243"/>
                    <a:pt x="76345" y="168444"/>
                  </a:cubicBezTo>
                  <a:lnTo>
                    <a:pt x="84605" y="137685"/>
                  </a:lnTo>
                  <a:cubicBezTo>
                    <a:pt x="85168" y="135504"/>
                    <a:pt x="83894" y="133274"/>
                    <a:pt x="81713" y="132686"/>
                  </a:cubicBezTo>
                  <a:lnTo>
                    <a:pt x="41469" y="121902"/>
                  </a:lnTo>
                  <a:cubicBezTo>
                    <a:pt x="41113" y="121806"/>
                    <a:pt x="40756" y="121760"/>
                    <a:pt x="40404" y="121760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931;p32">
              <a:extLst>
                <a:ext uri="{FF2B5EF4-FFF2-40B4-BE49-F238E27FC236}">
                  <a16:creationId xmlns:a16="http://schemas.microsoft.com/office/drawing/2014/main" id="{6B56DBF4-C839-44AB-AAA0-728E84E6A89E}"/>
                </a:ext>
              </a:extLst>
            </p:cNvPr>
            <p:cNvSpPr/>
            <p:nvPr/>
          </p:nvSpPr>
          <p:spPr>
            <a:xfrm>
              <a:off x="3701525" y="827675"/>
              <a:ext cx="1840650" cy="4259525"/>
            </a:xfrm>
            <a:custGeom>
              <a:avLst/>
              <a:gdLst/>
              <a:ahLst/>
              <a:cxnLst/>
              <a:rect l="l" t="t" r="r" b="b"/>
              <a:pathLst>
                <a:path w="73626" h="170381" extrusionOk="0">
                  <a:moveTo>
                    <a:pt x="12245" y="1"/>
                  </a:moveTo>
                  <a:cubicBezTo>
                    <a:pt x="10438" y="1"/>
                    <a:pt x="8781" y="1209"/>
                    <a:pt x="8309" y="3035"/>
                  </a:cubicBezTo>
                  <a:lnTo>
                    <a:pt x="1741" y="27494"/>
                  </a:lnTo>
                  <a:cubicBezTo>
                    <a:pt x="1" y="34014"/>
                    <a:pt x="3873" y="40754"/>
                    <a:pt x="10417" y="42494"/>
                  </a:cubicBezTo>
                  <a:lnTo>
                    <a:pt x="34313" y="48890"/>
                  </a:lnTo>
                  <a:cubicBezTo>
                    <a:pt x="34665" y="48986"/>
                    <a:pt x="35019" y="49032"/>
                    <a:pt x="35367" y="49032"/>
                  </a:cubicBezTo>
                  <a:cubicBezTo>
                    <a:pt x="37160" y="49032"/>
                    <a:pt x="38821" y="47824"/>
                    <a:pt x="39313" y="45998"/>
                  </a:cubicBezTo>
                  <a:lnTo>
                    <a:pt x="47965" y="13647"/>
                  </a:lnTo>
                  <a:cubicBezTo>
                    <a:pt x="48553" y="11466"/>
                    <a:pt x="47254" y="9235"/>
                    <a:pt x="45073" y="8647"/>
                  </a:cubicBezTo>
                  <a:lnTo>
                    <a:pt x="13309" y="142"/>
                  </a:lnTo>
                  <a:cubicBezTo>
                    <a:pt x="12954" y="47"/>
                    <a:pt x="12597" y="1"/>
                    <a:pt x="12245" y="1"/>
                  </a:cubicBezTo>
                  <a:close/>
                  <a:moveTo>
                    <a:pt x="37319" y="121736"/>
                  </a:moveTo>
                  <a:cubicBezTo>
                    <a:pt x="35517" y="121736"/>
                    <a:pt x="33874" y="122944"/>
                    <a:pt x="33382" y="124770"/>
                  </a:cubicBezTo>
                  <a:lnTo>
                    <a:pt x="26814" y="149229"/>
                  </a:lnTo>
                  <a:cubicBezTo>
                    <a:pt x="25073" y="155773"/>
                    <a:pt x="28946" y="162489"/>
                    <a:pt x="35490" y="164229"/>
                  </a:cubicBezTo>
                  <a:lnTo>
                    <a:pt x="58405" y="170380"/>
                  </a:lnTo>
                  <a:cubicBezTo>
                    <a:pt x="60611" y="169057"/>
                    <a:pt x="62743" y="167635"/>
                    <a:pt x="64802" y="166165"/>
                  </a:cubicBezTo>
                  <a:lnTo>
                    <a:pt x="73062" y="135406"/>
                  </a:lnTo>
                  <a:cubicBezTo>
                    <a:pt x="73625" y="133225"/>
                    <a:pt x="72351" y="130995"/>
                    <a:pt x="70170" y="130407"/>
                  </a:cubicBezTo>
                  <a:lnTo>
                    <a:pt x="38382" y="121878"/>
                  </a:lnTo>
                  <a:cubicBezTo>
                    <a:pt x="38026" y="121782"/>
                    <a:pt x="37670" y="121736"/>
                    <a:pt x="37319" y="1217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932;p32">
              <a:extLst>
                <a:ext uri="{FF2B5EF4-FFF2-40B4-BE49-F238E27FC236}">
                  <a16:creationId xmlns:a16="http://schemas.microsoft.com/office/drawing/2014/main" id="{10D43E36-8D34-4212-9DE4-B561FF9B81DE}"/>
                </a:ext>
              </a:extLst>
            </p:cNvPr>
            <p:cNvSpPr/>
            <p:nvPr/>
          </p:nvSpPr>
          <p:spPr>
            <a:xfrm>
              <a:off x="1348700" y="1131600"/>
              <a:ext cx="4912800" cy="3441800"/>
            </a:xfrm>
            <a:custGeom>
              <a:avLst/>
              <a:gdLst/>
              <a:ahLst/>
              <a:cxnLst/>
              <a:rect l="l" t="t" r="r" b="b"/>
              <a:pathLst>
                <a:path w="196512" h="137672" extrusionOk="0">
                  <a:moveTo>
                    <a:pt x="151725" y="0"/>
                  </a:moveTo>
                  <a:cubicBezTo>
                    <a:pt x="149924" y="0"/>
                    <a:pt x="148281" y="1208"/>
                    <a:pt x="147788" y="3034"/>
                  </a:cubicBezTo>
                  <a:lnTo>
                    <a:pt x="137004" y="43277"/>
                  </a:lnTo>
                  <a:cubicBezTo>
                    <a:pt x="136416" y="45459"/>
                    <a:pt x="137715" y="47689"/>
                    <a:pt x="139896" y="48277"/>
                  </a:cubicBezTo>
                  <a:lnTo>
                    <a:pt x="180140" y="59061"/>
                  </a:lnTo>
                  <a:cubicBezTo>
                    <a:pt x="180495" y="59157"/>
                    <a:pt x="180852" y="59202"/>
                    <a:pt x="181202" y="59202"/>
                  </a:cubicBezTo>
                  <a:cubicBezTo>
                    <a:pt x="183004" y="59202"/>
                    <a:pt x="184647" y="57995"/>
                    <a:pt x="185140" y="56169"/>
                  </a:cubicBezTo>
                  <a:lnTo>
                    <a:pt x="195923" y="15925"/>
                  </a:lnTo>
                  <a:cubicBezTo>
                    <a:pt x="196512" y="13744"/>
                    <a:pt x="195213" y="11514"/>
                    <a:pt x="193031" y="10926"/>
                  </a:cubicBezTo>
                  <a:lnTo>
                    <a:pt x="152788" y="142"/>
                  </a:lnTo>
                  <a:cubicBezTo>
                    <a:pt x="152433" y="46"/>
                    <a:pt x="152076" y="0"/>
                    <a:pt x="151725" y="0"/>
                  </a:cubicBezTo>
                  <a:close/>
                  <a:moveTo>
                    <a:pt x="83515" y="39239"/>
                  </a:moveTo>
                  <a:cubicBezTo>
                    <a:pt x="81708" y="39239"/>
                    <a:pt x="80052" y="40443"/>
                    <a:pt x="79580" y="42248"/>
                  </a:cubicBezTo>
                  <a:lnTo>
                    <a:pt x="68796" y="82516"/>
                  </a:lnTo>
                  <a:cubicBezTo>
                    <a:pt x="68208" y="84673"/>
                    <a:pt x="69507" y="86927"/>
                    <a:pt x="71664" y="87516"/>
                  </a:cubicBezTo>
                  <a:lnTo>
                    <a:pt x="111932" y="98299"/>
                  </a:lnTo>
                  <a:cubicBezTo>
                    <a:pt x="112283" y="98395"/>
                    <a:pt x="112637" y="98441"/>
                    <a:pt x="112986" y="98441"/>
                  </a:cubicBezTo>
                  <a:cubicBezTo>
                    <a:pt x="114779" y="98441"/>
                    <a:pt x="116439" y="97233"/>
                    <a:pt x="116932" y="95407"/>
                  </a:cubicBezTo>
                  <a:lnTo>
                    <a:pt x="127715" y="55164"/>
                  </a:lnTo>
                  <a:cubicBezTo>
                    <a:pt x="128304" y="52983"/>
                    <a:pt x="127005" y="50728"/>
                    <a:pt x="124823" y="50164"/>
                  </a:cubicBezTo>
                  <a:lnTo>
                    <a:pt x="84580" y="39380"/>
                  </a:lnTo>
                  <a:cubicBezTo>
                    <a:pt x="84224" y="39284"/>
                    <a:pt x="83867" y="39239"/>
                    <a:pt x="83515" y="39239"/>
                  </a:cubicBezTo>
                  <a:close/>
                  <a:moveTo>
                    <a:pt x="15313" y="78461"/>
                  </a:moveTo>
                  <a:cubicBezTo>
                    <a:pt x="13513" y="78461"/>
                    <a:pt x="11842" y="79654"/>
                    <a:pt x="11348" y="81486"/>
                  </a:cubicBezTo>
                  <a:lnTo>
                    <a:pt x="564" y="121730"/>
                  </a:lnTo>
                  <a:cubicBezTo>
                    <a:pt x="0" y="123911"/>
                    <a:pt x="1275" y="126166"/>
                    <a:pt x="3456" y="126754"/>
                  </a:cubicBezTo>
                  <a:lnTo>
                    <a:pt x="43699" y="137538"/>
                  </a:lnTo>
                  <a:cubicBezTo>
                    <a:pt x="44048" y="137628"/>
                    <a:pt x="44398" y="137671"/>
                    <a:pt x="44744" y="137671"/>
                  </a:cubicBezTo>
                  <a:cubicBezTo>
                    <a:pt x="46558" y="137671"/>
                    <a:pt x="48226" y="136479"/>
                    <a:pt x="48699" y="134646"/>
                  </a:cubicBezTo>
                  <a:lnTo>
                    <a:pt x="59483" y="94403"/>
                  </a:lnTo>
                  <a:cubicBezTo>
                    <a:pt x="60071" y="92221"/>
                    <a:pt x="58772" y="89966"/>
                    <a:pt x="56616" y="89378"/>
                  </a:cubicBezTo>
                  <a:lnTo>
                    <a:pt x="16348" y="78594"/>
                  </a:lnTo>
                  <a:cubicBezTo>
                    <a:pt x="16003" y="78504"/>
                    <a:pt x="15656" y="78461"/>
                    <a:pt x="15313" y="78461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933;p32">
              <a:extLst>
                <a:ext uri="{FF2B5EF4-FFF2-40B4-BE49-F238E27FC236}">
                  <a16:creationId xmlns:a16="http://schemas.microsoft.com/office/drawing/2014/main" id="{03E622B0-DCD7-4B87-BFE7-06966D704DD5}"/>
                </a:ext>
              </a:extLst>
            </p:cNvPr>
            <p:cNvSpPr/>
            <p:nvPr/>
          </p:nvSpPr>
          <p:spPr>
            <a:xfrm>
              <a:off x="1636675" y="1187975"/>
              <a:ext cx="4624825" cy="3188125"/>
            </a:xfrm>
            <a:custGeom>
              <a:avLst/>
              <a:gdLst/>
              <a:ahLst/>
              <a:cxnLst/>
              <a:rect l="l" t="t" r="r" b="b"/>
              <a:pathLst>
                <a:path w="184993" h="127525" extrusionOk="0">
                  <a:moveTo>
                    <a:pt x="148662" y="0"/>
                  </a:moveTo>
                  <a:cubicBezTo>
                    <a:pt x="146860" y="0"/>
                    <a:pt x="145217" y="1208"/>
                    <a:pt x="144725" y="3034"/>
                  </a:cubicBezTo>
                  <a:lnTo>
                    <a:pt x="138181" y="27493"/>
                  </a:lnTo>
                  <a:cubicBezTo>
                    <a:pt x="136416" y="34037"/>
                    <a:pt x="140313" y="40753"/>
                    <a:pt x="146832" y="42517"/>
                  </a:cubicBezTo>
                  <a:lnTo>
                    <a:pt x="170728" y="48914"/>
                  </a:lnTo>
                  <a:cubicBezTo>
                    <a:pt x="171084" y="49010"/>
                    <a:pt x="171441" y="49056"/>
                    <a:pt x="171791" y="49056"/>
                  </a:cubicBezTo>
                  <a:cubicBezTo>
                    <a:pt x="173593" y="49056"/>
                    <a:pt x="175236" y="47848"/>
                    <a:pt x="175728" y="46022"/>
                  </a:cubicBezTo>
                  <a:lnTo>
                    <a:pt x="184404" y="13670"/>
                  </a:lnTo>
                  <a:cubicBezTo>
                    <a:pt x="184993" y="11489"/>
                    <a:pt x="183694" y="9259"/>
                    <a:pt x="181512" y="8671"/>
                  </a:cubicBezTo>
                  <a:lnTo>
                    <a:pt x="149724" y="142"/>
                  </a:lnTo>
                  <a:cubicBezTo>
                    <a:pt x="149369" y="46"/>
                    <a:pt x="149012" y="0"/>
                    <a:pt x="148662" y="0"/>
                  </a:cubicBezTo>
                  <a:close/>
                  <a:moveTo>
                    <a:pt x="80454" y="39239"/>
                  </a:moveTo>
                  <a:cubicBezTo>
                    <a:pt x="78652" y="39239"/>
                    <a:pt x="77009" y="40446"/>
                    <a:pt x="76517" y="42272"/>
                  </a:cubicBezTo>
                  <a:lnTo>
                    <a:pt x="69948" y="66732"/>
                  </a:lnTo>
                  <a:cubicBezTo>
                    <a:pt x="68208" y="73276"/>
                    <a:pt x="72081" y="79991"/>
                    <a:pt x="78625" y="81731"/>
                  </a:cubicBezTo>
                  <a:lnTo>
                    <a:pt x="102521" y="88153"/>
                  </a:lnTo>
                  <a:cubicBezTo>
                    <a:pt x="102876" y="88248"/>
                    <a:pt x="103233" y="88294"/>
                    <a:pt x="103583" y="88294"/>
                  </a:cubicBezTo>
                  <a:cubicBezTo>
                    <a:pt x="105385" y="88294"/>
                    <a:pt x="107028" y="87087"/>
                    <a:pt x="107520" y="85261"/>
                  </a:cubicBezTo>
                  <a:lnTo>
                    <a:pt x="116196" y="52909"/>
                  </a:lnTo>
                  <a:cubicBezTo>
                    <a:pt x="116785" y="50728"/>
                    <a:pt x="115486" y="48473"/>
                    <a:pt x="113304" y="47909"/>
                  </a:cubicBezTo>
                  <a:lnTo>
                    <a:pt x="81517" y="39380"/>
                  </a:lnTo>
                  <a:cubicBezTo>
                    <a:pt x="81161" y="39284"/>
                    <a:pt x="80805" y="39239"/>
                    <a:pt x="80454" y="39239"/>
                  </a:cubicBezTo>
                  <a:close/>
                  <a:moveTo>
                    <a:pt x="12244" y="78477"/>
                  </a:moveTo>
                  <a:cubicBezTo>
                    <a:pt x="10438" y="78477"/>
                    <a:pt x="8781" y="79685"/>
                    <a:pt x="8309" y="81511"/>
                  </a:cubicBezTo>
                  <a:lnTo>
                    <a:pt x="1741" y="105971"/>
                  </a:lnTo>
                  <a:cubicBezTo>
                    <a:pt x="0" y="112514"/>
                    <a:pt x="3873" y="119230"/>
                    <a:pt x="10417" y="120970"/>
                  </a:cubicBezTo>
                  <a:lnTo>
                    <a:pt x="34313" y="127391"/>
                  </a:lnTo>
                  <a:cubicBezTo>
                    <a:pt x="34657" y="127481"/>
                    <a:pt x="35004" y="127524"/>
                    <a:pt x="35347" y="127524"/>
                  </a:cubicBezTo>
                  <a:cubicBezTo>
                    <a:pt x="37148" y="127524"/>
                    <a:pt x="38818" y="126332"/>
                    <a:pt x="39312" y="124499"/>
                  </a:cubicBezTo>
                  <a:lnTo>
                    <a:pt x="47964" y="92148"/>
                  </a:lnTo>
                  <a:cubicBezTo>
                    <a:pt x="48552" y="89966"/>
                    <a:pt x="47253" y="87711"/>
                    <a:pt x="45097" y="87148"/>
                  </a:cubicBezTo>
                  <a:lnTo>
                    <a:pt x="13309" y="78619"/>
                  </a:lnTo>
                  <a:cubicBezTo>
                    <a:pt x="12953" y="78523"/>
                    <a:pt x="12596" y="78477"/>
                    <a:pt x="12244" y="784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9" name="Google Shape;1960;p32">
            <a:hlinkClick r:id="rId3" action="ppaction://hlinksldjump"/>
            <a:extLst>
              <a:ext uri="{FF2B5EF4-FFF2-40B4-BE49-F238E27FC236}">
                <a16:creationId xmlns:a16="http://schemas.microsoft.com/office/drawing/2014/main" id="{50268E47-4528-41C6-817B-5867E01B0A78}"/>
              </a:ext>
            </a:extLst>
          </p:cNvPr>
          <p:cNvSpPr/>
          <p:nvPr/>
        </p:nvSpPr>
        <p:spPr>
          <a:xfrm>
            <a:off x="4863179" y="3940717"/>
            <a:ext cx="816800" cy="81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010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350" t="46457" r="44707" b="39588"/>
          <a:stretch/>
        </p:blipFill>
        <p:spPr>
          <a:xfrm>
            <a:off x="4313111" y="1875828"/>
            <a:ext cx="2077051" cy="1639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93" t="47033" r="56882" b="41844"/>
          <a:stretch/>
        </p:blipFill>
        <p:spPr>
          <a:xfrm>
            <a:off x="72457" y="1870855"/>
            <a:ext cx="3079015" cy="1282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971" t="45244" r="22836" b="38577"/>
          <a:stretch/>
        </p:blipFill>
        <p:spPr>
          <a:xfrm>
            <a:off x="7640320" y="1675129"/>
            <a:ext cx="3779737" cy="17923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4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057" y="152304"/>
            <a:ext cx="1136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?(SÁCH)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38880" y="1870855"/>
            <a:ext cx="0" cy="48869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18400" y="1870855"/>
            <a:ext cx="0" cy="48869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3062031" y="1778714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106752" y="2420047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86590" y="3586966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516233" y="3586966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010201" y="3607149"/>
            <a:ext cx="166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800663" y="1870855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821107" y="2773739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325222" y="3679107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254865" y="3679107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748833" y="3699290"/>
            <a:ext cx="166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1465017" y="1850672"/>
            <a:ext cx="72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465017" y="2737841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8704581" y="3628414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9919220" y="3658924"/>
            <a:ext cx="5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10413188" y="3679107"/>
            <a:ext cx="166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24128 0.2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17591 0.176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24128 0.268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1.11111E-6 L -0.17357 0.13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29765 0.2652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17656 0.1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4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057" y="152304"/>
            <a:ext cx="1136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cam.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?(VỞ)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Nursery 'Watch me Learn' workshop | Hamilto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" y="5438993"/>
            <a:ext cx="1952057" cy="14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 flipH="1">
            <a:off x="1438977" y="1509107"/>
            <a:ext cx="2033384" cy="1226764"/>
            <a:chOff x="112203" y="2518084"/>
            <a:chExt cx="2159661" cy="1302949"/>
          </a:xfrm>
        </p:grpSpPr>
        <p:sp>
          <p:nvSpPr>
            <p:cNvPr id="6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089728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153" y="295860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Tóm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tắt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953760" y="1615440"/>
            <a:ext cx="0" cy="48869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3077425" y="4881938"/>
            <a:ext cx="14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661662" y="2848781"/>
            <a:ext cx="96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31574" y="4438146"/>
            <a:ext cx="4021763" cy="422615"/>
            <a:chOff x="1731574" y="4438146"/>
            <a:chExt cx="4021763" cy="422615"/>
          </a:xfrm>
        </p:grpSpPr>
        <p:grpSp>
          <p:nvGrpSpPr>
            <p:cNvPr id="12" name="Group 11"/>
            <p:cNvGrpSpPr/>
            <p:nvPr/>
          </p:nvGrpSpPr>
          <p:grpSpPr>
            <a:xfrm>
              <a:off x="1731574" y="4438146"/>
              <a:ext cx="4021763" cy="179269"/>
              <a:chOff x="585537" y="3503692"/>
              <a:chExt cx="4021763" cy="17926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596766" y="3590223"/>
                <a:ext cx="400411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85537" y="3505295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07300" y="350369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Left Bracket 12"/>
            <p:cNvSpPr/>
            <p:nvPr/>
          </p:nvSpPr>
          <p:spPr>
            <a:xfrm rot="16200000">
              <a:off x="3595243" y="2709091"/>
              <a:ext cx="318612" cy="3984728"/>
            </a:xfrm>
            <a:prstGeom prst="leftBracket">
              <a:avLst>
                <a:gd name="adj" fmla="val 16868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 flipH="1">
            <a:off x="60056" y="3358212"/>
            <a:ext cx="183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1388" y="4160201"/>
            <a:ext cx="183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45862" y="3474723"/>
            <a:ext cx="893123" cy="275874"/>
            <a:chOff x="1745862" y="3474723"/>
            <a:chExt cx="893123" cy="275874"/>
          </a:xfrm>
        </p:grpSpPr>
        <p:grpSp>
          <p:nvGrpSpPr>
            <p:cNvPr id="20" name="Group 19"/>
            <p:cNvGrpSpPr/>
            <p:nvPr/>
          </p:nvGrpSpPr>
          <p:grpSpPr>
            <a:xfrm>
              <a:off x="1745862" y="3591767"/>
              <a:ext cx="893123" cy="158830"/>
              <a:chOff x="596766" y="4199920"/>
              <a:chExt cx="1403689" cy="18568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596767" y="4281638"/>
                <a:ext cx="13908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96766" y="4199920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000455" y="420794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Left Bracket 20"/>
            <p:cNvSpPr/>
            <p:nvPr/>
          </p:nvSpPr>
          <p:spPr>
            <a:xfrm rot="5400000">
              <a:off x="2114590" y="3118344"/>
              <a:ext cx="159848" cy="872606"/>
            </a:xfrm>
            <a:prstGeom prst="leftBracket">
              <a:avLst>
                <a:gd name="adj" fmla="val 111033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1731574" y="3731490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35932" y="3774980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flipH="1">
            <a:off x="8085331" y="1482584"/>
            <a:ext cx="2033384" cy="1226764"/>
            <a:chOff x="112203" y="2671432"/>
            <a:chExt cx="2159661" cy="1302949"/>
          </a:xfrm>
        </p:grpSpPr>
        <p:sp>
          <p:nvSpPr>
            <p:cNvPr id="28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243076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4515" y="315586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4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057" y="152304"/>
            <a:ext cx="1136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42kg,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6kg.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?(VỞ)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Nursery 'Watch me Learn' workshop | Hamilton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" y="5609498"/>
            <a:ext cx="1687897" cy="12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 flipH="1">
            <a:off x="1438977" y="1509107"/>
            <a:ext cx="2033384" cy="1226764"/>
            <a:chOff x="112203" y="2518084"/>
            <a:chExt cx="2159661" cy="1302949"/>
          </a:xfrm>
        </p:grpSpPr>
        <p:sp>
          <p:nvSpPr>
            <p:cNvPr id="6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089728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153" y="295860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Tóm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tắt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-44870" y="3559900"/>
            <a:ext cx="183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-55618" y="4283799"/>
            <a:ext cx="204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15082" y="3825437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02967" y="3780211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3085838" y="2878501"/>
            <a:ext cx="9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679020" y="4796755"/>
            <a:ext cx="9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04826" y="3362674"/>
            <a:ext cx="4021763" cy="481609"/>
            <a:chOff x="585537" y="3268727"/>
            <a:chExt cx="4021763" cy="481609"/>
          </a:xfrm>
        </p:grpSpPr>
        <p:grpSp>
          <p:nvGrpSpPr>
            <p:cNvPr id="15" name="Group 14"/>
            <p:cNvGrpSpPr/>
            <p:nvPr/>
          </p:nvGrpSpPr>
          <p:grpSpPr>
            <a:xfrm>
              <a:off x="585537" y="3571067"/>
              <a:ext cx="4021763" cy="179269"/>
              <a:chOff x="585537" y="3503692"/>
              <a:chExt cx="4021763" cy="17926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596766" y="3590223"/>
                <a:ext cx="400411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85537" y="3505295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607300" y="350369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Left Bracket 15"/>
            <p:cNvSpPr/>
            <p:nvPr/>
          </p:nvSpPr>
          <p:spPr>
            <a:xfrm rot="5400000">
              <a:off x="2410565" y="1454928"/>
              <a:ext cx="376511" cy="4004110"/>
            </a:xfrm>
            <a:prstGeom prst="leftBracket">
              <a:avLst>
                <a:gd name="adj" fmla="val 111033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16055" y="4524873"/>
            <a:ext cx="584383" cy="276371"/>
            <a:chOff x="1716055" y="4524873"/>
            <a:chExt cx="584383" cy="276371"/>
          </a:xfrm>
        </p:grpSpPr>
        <p:grpSp>
          <p:nvGrpSpPr>
            <p:cNvPr id="21" name="Group 20"/>
            <p:cNvGrpSpPr/>
            <p:nvPr/>
          </p:nvGrpSpPr>
          <p:grpSpPr>
            <a:xfrm>
              <a:off x="1716055" y="4524873"/>
              <a:ext cx="584383" cy="140390"/>
              <a:chOff x="596766" y="4199920"/>
              <a:chExt cx="1403689" cy="1856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596767" y="4281638"/>
                <a:ext cx="13908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96766" y="4199920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000455" y="420794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Left Bracket 21"/>
            <p:cNvSpPr/>
            <p:nvPr/>
          </p:nvSpPr>
          <p:spPr>
            <a:xfrm rot="16200000">
              <a:off x="1909293" y="4434571"/>
              <a:ext cx="192563" cy="540784"/>
            </a:xfrm>
            <a:prstGeom prst="leftBracket">
              <a:avLst>
                <a:gd name="adj" fmla="val 3241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8085331" y="1482584"/>
            <a:ext cx="2033384" cy="1226764"/>
            <a:chOff x="112203" y="2671432"/>
            <a:chExt cx="2159661" cy="1302949"/>
          </a:xfrm>
        </p:grpSpPr>
        <p:sp>
          <p:nvSpPr>
            <p:cNvPr id="27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243076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4515" y="315586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5953760" y="1615440"/>
            <a:ext cx="0" cy="48869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3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2220513" y="2132744"/>
            <a:ext cx="1231900" cy="1274763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 rot="588792">
            <a:off x="1772837" y="3093181"/>
            <a:ext cx="1936751" cy="9652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MH_Other_2"/>
          <p:cNvSpPr/>
          <p:nvPr>
            <p:custDataLst>
              <p:tags r:id="rId3"/>
            </p:custDataLst>
          </p:nvPr>
        </p:nvSpPr>
        <p:spPr>
          <a:xfrm>
            <a:off x="2544363" y="1897794"/>
            <a:ext cx="484187" cy="48418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MH_Other_1"/>
          <p:cNvSpPr/>
          <p:nvPr>
            <p:custDataLst>
              <p:tags r:id="rId4"/>
            </p:custDataLst>
          </p:nvPr>
        </p:nvSpPr>
        <p:spPr>
          <a:xfrm>
            <a:off x="4644638" y="1981143"/>
            <a:ext cx="1231900" cy="1274763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MH_SubTitle_1"/>
          <p:cNvSpPr/>
          <p:nvPr>
            <p:custDataLst>
              <p:tags r:id="rId5"/>
            </p:custDataLst>
          </p:nvPr>
        </p:nvSpPr>
        <p:spPr>
          <a:xfrm rot="588792">
            <a:off x="4196962" y="2941580"/>
            <a:ext cx="1936751" cy="9652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MH_Other_2"/>
          <p:cNvSpPr/>
          <p:nvPr>
            <p:custDataLst>
              <p:tags r:id="rId6"/>
            </p:custDataLst>
          </p:nvPr>
        </p:nvSpPr>
        <p:spPr>
          <a:xfrm>
            <a:off x="4968488" y="1746193"/>
            <a:ext cx="484187" cy="48418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MH_Other_1"/>
          <p:cNvSpPr/>
          <p:nvPr>
            <p:custDataLst>
              <p:tags r:id="rId7"/>
            </p:custDataLst>
          </p:nvPr>
        </p:nvSpPr>
        <p:spPr>
          <a:xfrm>
            <a:off x="7068762" y="1427929"/>
            <a:ext cx="1231900" cy="1274763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MH_SubTitle_1"/>
          <p:cNvSpPr/>
          <p:nvPr>
            <p:custDataLst>
              <p:tags r:id="rId8"/>
            </p:custDataLst>
          </p:nvPr>
        </p:nvSpPr>
        <p:spPr>
          <a:xfrm rot="588792">
            <a:off x="6621086" y="2388367"/>
            <a:ext cx="1936751" cy="9652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Other_2"/>
          <p:cNvSpPr/>
          <p:nvPr>
            <p:custDataLst>
              <p:tags r:id="rId9"/>
            </p:custDataLst>
          </p:nvPr>
        </p:nvSpPr>
        <p:spPr>
          <a:xfrm>
            <a:off x="7392612" y="1192979"/>
            <a:ext cx="484187" cy="48418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MH_Other_1"/>
          <p:cNvSpPr/>
          <p:nvPr>
            <p:custDataLst>
              <p:tags r:id="rId10"/>
            </p:custDataLst>
          </p:nvPr>
        </p:nvSpPr>
        <p:spPr>
          <a:xfrm>
            <a:off x="9492885" y="938944"/>
            <a:ext cx="1231900" cy="1274763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MH_SubTitle_1"/>
          <p:cNvSpPr/>
          <p:nvPr>
            <p:custDataLst>
              <p:tags r:id="rId11"/>
            </p:custDataLst>
          </p:nvPr>
        </p:nvSpPr>
        <p:spPr>
          <a:xfrm rot="588792">
            <a:off x="9045209" y="1899381"/>
            <a:ext cx="1936751" cy="9652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Other_2"/>
          <p:cNvSpPr/>
          <p:nvPr>
            <p:custDataLst>
              <p:tags r:id="rId12"/>
            </p:custDataLst>
          </p:nvPr>
        </p:nvSpPr>
        <p:spPr>
          <a:xfrm>
            <a:off x="9816735" y="703994"/>
            <a:ext cx="484187" cy="48418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4884404"/>
            <a:ext cx="5471844" cy="17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4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057" y="152304"/>
            <a:ext cx="1136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cam.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?(VỞ)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Nursery 'Watch me Learn' workshop | Hamilto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" y="5438993"/>
            <a:ext cx="1952057" cy="14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ree Children And Numbers Illustration Royalty Free Clipar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442" y="5675224"/>
            <a:ext cx="1417319" cy="10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flipH="1">
            <a:off x="1438977" y="1509107"/>
            <a:ext cx="2033384" cy="1226764"/>
            <a:chOff x="112203" y="2518084"/>
            <a:chExt cx="2159661" cy="1302949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089728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153" y="295860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Tóm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tắt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953760" y="1615440"/>
            <a:ext cx="0" cy="48869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H="1">
            <a:off x="8085331" y="1482584"/>
            <a:ext cx="2033384" cy="1226764"/>
            <a:chOff x="112203" y="2671432"/>
            <a:chExt cx="2159661" cy="1302949"/>
          </a:xfrm>
        </p:grpSpPr>
        <p:sp>
          <p:nvSpPr>
            <p:cNvPr id="17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243076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515" y="315586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54144" y="3274090"/>
            <a:ext cx="6495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 : 5 = 4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731574" y="3731490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635932" y="3774980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3077425" y="4881938"/>
            <a:ext cx="148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1661662" y="2848781"/>
            <a:ext cx="96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31574" y="4438146"/>
            <a:ext cx="4021763" cy="422615"/>
            <a:chOff x="1731574" y="4438146"/>
            <a:chExt cx="4021763" cy="422615"/>
          </a:xfrm>
        </p:grpSpPr>
        <p:grpSp>
          <p:nvGrpSpPr>
            <p:cNvPr id="25" name="Group 24"/>
            <p:cNvGrpSpPr/>
            <p:nvPr/>
          </p:nvGrpSpPr>
          <p:grpSpPr>
            <a:xfrm>
              <a:off x="1731574" y="4438146"/>
              <a:ext cx="4021763" cy="179269"/>
              <a:chOff x="585537" y="3503692"/>
              <a:chExt cx="4021763" cy="17926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596766" y="3590223"/>
                <a:ext cx="400411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85537" y="3505295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607300" y="350369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Left Bracket 25"/>
            <p:cNvSpPr/>
            <p:nvPr/>
          </p:nvSpPr>
          <p:spPr>
            <a:xfrm rot="16200000">
              <a:off x="3595243" y="2709091"/>
              <a:ext cx="318612" cy="3984728"/>
            </a:xfrm>
            <a:prstGeom prst="leftBracket">
              <a:avLst>
                <a:gd name="adj" fmla="val 16868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 flipH="1">
            <a:off x="60056" y="3358212"/>
            <a:ext cx="183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71388" y="4160201"/>
            <a:ext cx="1832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5862" y="3474723"/>
            <a:ext cx="893123" cy="275874"/>
            <a:chOff x="1745862" y="3474723"/>
            <a:chExt cx="893123" cy="275874"/>
          </a:xfrm>
        </p:grpSpPr>
        <p:grpSp>
          <p:nvGrpSpPr>
            <p:cNvPr id="33" name="Group 32"/>
            <p:cNvGrpSpPr/>
            <p:nvPr/>
          </p:nvGrpSpPr>
          <p:grpSpPr>
            <a:xfrm>
              <a:off x="1745862" y="3591767"/>
              <a:ext cx="893123" cy="158830"/>
              <a:chOff x="596766" y="4199920"/>
              <a:chExt cx="1403689" cy="1856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596767" y="4281638"/>
                <a:ext cx="13908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96766" y="4199920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000455" y="420794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Left Bracket 40"/>
            <p:cNvSpPr/>
            <p:nvPr/>
          </p:nvSpPr>
          <p:spPr>
            <a:xfrm rot="5400000">
              <a:off x="2114590" y="3118344"/>
              <a:ext cx="159848" cy="872606"/>
            </a:xfrm>
            <a:prstGeom prst="leftBracket">
              <a:avLst>
                <a:gd name="adj" fmla="val 111033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8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4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057" y="152304"/>
            <a:ext cx="1136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42kg,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6kg.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?(VỞ)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Nursery 'Watch me Learn' workshop | Hamilton Acad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" y="5609498"/>
            <a:ext cx="1687897" cy="12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ree Children And Numbers Illustration Royalty Free Clipar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442" y="5675224"/>
            <a:ext cx="1417319" cy="10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flipH="1">
            <a:off x="1438977" y="1509107"/>
            <a:ext cx="2033384" cy="1226764"/>
            <a:chOff x="112203" y="2518084"/>
            <a:chExt cx="2159661" cy="1302949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089728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153" y="295860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Tóm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tắt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953760" y="1615440"/>
            <a:ext cx="0" cy="48869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H="1">
            <a:off x="8085331" y="1482584"/>
            <a:ext cx="2033384" cy="1226764"/>
            <a:chOff x="112203" y="2671432"/>
            <a:chExt cx="2159661" cy="1302949"/>
          </a:xfrm>
        </p:grpSpPr>
        <p:sp>
          <p:nvSpPr>
            <p:cNvPr id="17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243076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515" y="315586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33095" y="3168912"/>
            <a:ext cx="6337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: 6 = 7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7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-44870" y="3559900"/>
            <a:ext cx="183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-55618" y="4283799"/>
            <a:ext cx="204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715082" y="3825437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302967" y="3780211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3085838" y="2878501"/>
            <a:ext cx="9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1679020" y="4796755"/>
            <a:ext cx="9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704826" y="3362674"/>
            <a:ext cx="4021763" cy="481609"/>
            <a:chOff x="585537" y="3268727"/>
            <a:chExt cx="4021763" cy="481609"/>
          </a:xfrm>
        </p:grpSpPr>
        <p:grpSp>
          <p:nvGrpSpPr>
            <p:cNvPr id="45" name="Group 44"/>
            <p:cNvGrpSpPr/>
            <p:nvPr/>
          </p:nvGrpSpPr>
          <p:grpSpPr>
            <a:xfrm>
              <a:off x="585537" y="3571067"/>
              <a:ext cx="4021763" cy="179269"/>
              <a:chOff x="585537" y="3503692"/>
              <a:chExt cx="4021763" cy="179269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596766" y="3590223"/>
                <a:ext cx="400411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85537" y="3505295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607300" y="350369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Left Bracket 45"/>
            <p:cNvSpPr/>
            <p:nvPr/>
          </p:nvSpPr>
          <p:spPr>
            <a:xfrm rot="5400000">
              <a:off x="2410565" y="1454928"/>
              <a:ext cx="376511" cy="4004110"/>
            </a:xfrm>
            <a:prstGeom prst="leftBracket">
              <a:avLst>
                <a:gd name="adj" fmla="val 111033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16055" y="4524873"/>
            <a:ext cx="584383" cy="276371"/>
            <a:chOff x="1716055" y="4524873"/>
            <a:chExt cx="584383" cy="276371"/>
          </a:xfrm>
        </p:grpSpPr>
        <p:grpSp>
          <p:nvGrpSpPr>
            <p:cNvPr id="53" name="Group 52"/>
            <p:cNvGrpSpPr/>
            <p:nvPr/>
          </p:nvGrpSpPr>
          <p:grpSpPr>
            <a:xfrm>
              <a:off x="1716055" y="4524873"/>
              <a:ext cx="584383" cy="140390"/>
              <a:chOff x="596766" y="4199920"/>
              <a:chExt cx="1403689" cy="18568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596767" y="4281638"/>
                <a:ext cx="13908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766" y="4199920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000455" y="420794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Left Bracket 58"/>
            <p:cNvSpPr/>
            <p:nvPr/>
          </p:nvSpPr>
          <p:spPr>
            <a:xfrm rot="16200000">
              <a:off x="1909293" y="4434571"/>
              <a:ext cx="192563" cy="540784"/>
            </a:xfrm>
            <a:prstGeom prst="leftBracket">
              <a:avLst>
                <a:gd name="adj" fmla="val 3241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5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/>
      <p:bldP spid="40" grpId="0"/>
      <p:bldP spid="35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2433" y="323790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1048233" y="399991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:/(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276" y="1714308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3  = 212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79" y="2400108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=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212 x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1960" y="3085908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=   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8913" y="1133289"/>
            <a:ext cx="1208985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0064" y="1654314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0490" y="2340114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=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141 x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0064" y="3025914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= 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2060" y="1106979"/>
            <a:ext cx="1208985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40724" y="4378560"/>
            <a:ext cx="4988679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891" y="212822"/>
            <a:ext cx="1382725" cy="113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31579" y="1771590"/>
            <a:ext cx="3049518" cy="576974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488940" y="1759974"/>
            <a:ext cx="3118635" cy="526026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" y="54864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44" y="555672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5"/>
          <a:stretch/>
        </p:blipFill>
        <p:spPr bwMode="auto">
          <a:xfrm>
            <a:off x="8950829" y="5486400"/>
            <a:ext cx="30605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>
            <a:endCxn id="2" idx="2"/>
          </p:cNvCxnSpPr>
          <p:nvPr/>
        </p:nvCxnSpPr>
        <p:spPr>
          <a:xfrm flipV="1">
            <a:off x="1947682" y="1533399"/>
            <a:ext cx="1" cy="2348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876364" y="1501181"/>
            <a:ext cx="1" cy="2348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865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" grpId="0" animBg="1"/>
      <p:bldP spid="24" grpId="0"/>
      <p:bldP spid="25" grpId="0"/>
      <p:bldP spid="26" grpId="0" animBg="1"/>
      <p:bldP spid="35" grpId="0" animBg="1"/>
      <p:bldP spid="3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432" t="49035" r="27723" b="16915"/>
          <a:stretch/>
        </p:blipFill>
        <p:spPr>
          <a:xfrm>
            <a:off x="8114095" y="1229522"/>
            <a:ext cx="3335915" cy="33906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57" y="152304"/>
            <a:ext cx="609600" cy="76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057" y="152304"/>
            <a:ext cx="1136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125</a:t>
            </a:r>
            <a:r>
              <a:rPr kumimoji="0" lang="en-US" alt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185</a:t>
            </a:r>
            <a:r>
              <a:rPr kumimoji="0" lang="en-US" alt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?/(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 flipH="1">
            <a:off x="3080194" y="1915722"/>
            <a:ext cx="2033384" cy="1226764"/>
            <a:chOff x="112203" y="2671432"/>
            <a:chExt cx="2159661" cy="1302949"/>
          </a:xfrm>
        </p:grpSpPr>
        <p:sp>
          <p:nvSpPr>
            <p:cNvPr id="7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243076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515" y="315586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75886" y="3351156"/>
            <a:ext cx="584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x 3 = 375 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375 – 185 = 190 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190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471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3984173" y="1317173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3165022" y="1311444"/>
            <a:ext cx="570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9" y="3316582"/>
            <a:ext cx="495300" cy="438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3" y="2305047"/>
            <a:ext cx="495300" cy="4381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5" y="1914522"/>
            <a:ext cx="495300" cy="438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21" y="2743198"/>
            <a:ext cx="495300" cy="4381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5" y="3396794"/>
            <a:ext cx="495300" cy="4381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9" y="3177719"/>
            <a:ext cx="495300" cy="438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69181" y="2518382"/>
            <a:ext cx="3656369" cy="4538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6839997" y="3648076"/>
            <a:ext cx="5406596" cy="32232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637333" y="2439841"/>
            <a:ext cx="6917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25828" y="221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10" y="762773"/>
            <a:ext cx="1261981" cy="196308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4" y="1311461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7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123 x 2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81" y="4843924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246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3"/>
          <p:cNvSpPr/>
          <p:nvPr/>
        </p:nvSpPr>
        <p:spPr>
          <a:xfrm>
            <a:off x="3435506" y="5819363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244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2" y="4843924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245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6"/>
            <a:ext cx="288975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1" y="762773"/>
            <a:ext cx="1261981" cy="196308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4" y="1311461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7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81" y="4843924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96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3"/>
          <p:cNvSpPr/>
          <p:nvPr/>
        </p:nvSpPr>
        <p:spPr>
          <a:xfrm>
            <a:off x="3094133" y="5844832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2" y="4843924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20"/>
            <a:ext cx="288975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5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1" y="762773"/>
            <a:ext cx="1261981" cy="196308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4" y="1311461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7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= 200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1"/>
          <p:cNvSpPr/>
          <p:nvPr/>
        </p:nvSpPr>
        <p:spPr>
          <a:xfrm>
            <a:off x="106681" y="4843924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202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3"/>
          <p:cNvSpPr/>
          <p:nvPr/>
        </p:nvSpPr>
        <p:spPr>
          <a:xfrm>
            <a:off x="3094133" y="5844832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400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2" y="4843924"/>
            <a:ext cx="5693639" cy="890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20"/>
            <a:ext cx="288975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7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8116" y="1654342"/>
            <a:ext cx="9904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gấp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mấy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lần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08" y="466514"/>
            <a:ext cx="11678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2cm.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2" descr="Nursery 'Watch me Learn' workshop | Hamilto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7" y="5194013"/>
            <a:ext cx="2286000" cy="16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e Children And Numbers Illustration Royalty Free Clipart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442" y="5675224"/>
            <a:ext cx="1417319" cy="10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 flipH="1">
            <a:off x="1438977" y="1509107"/>
            <a:ext cx="2033384" cy="1226764"/>
            <a:chOff x="112203" y="2518084"/>
            <a:chExt cx="2159661" cy="1302949"/>
          </a:xfrm>
        </p:grpSpPr>
        <p:sp>
          <p:nvSpPr>
            <p:cNvPr id="20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089728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153" y="295860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Tóm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tắt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953760" y="1615440"/>
            <a:ext cx="0" cy="488696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H="1">
            <a:off x="8085331" y="1482584"/>
            <a:ext cx="2033384" cy="1226764"/>
            <a:chOff x="112203" y="2671432"/>
            <a:chExt cx="2159661" cy="1302949"/>
          </a:xfrm>
        </p:grpSpPr>
        <p:sp>
          <p:nvSpPr>
            <p:cNvPr id="18" name="任意多边形 12">
              <a:extLst>
                <a:ext uri="{FF2B5EF4-FFF2-40B4-BE49-F238E27FC236}">
                  <a16:creationId xmlns:a16="http://schemas.microsoft.com/office/drawing/2014/main" id="{9001AB41-D50E-401A-9A7B-F4E0DF9DD85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40559" y="2243076"/>
              <a:ext cx="1302949" cy="2159661"/>
            </a:xfrm>
            <a:custGeom>
              <a:avLst/>
              <a:gdLst>
                <a:gd name="T0" fmla="*/ 0 w 2696561"/>
                <a:gd name="T1" fmla="*/ 382055 h 4469351"/>
                <a:gd name="T2" fmla="*/ 56346 w 2696561"/>
                <a:gd name="T3" fmla="*/ 297033 h 4469351"/>
                <a:gd name="T4" fmla="*/ 60560 w 2696561"/>
                <a:gd name="T5" fmla="*/ 295725 h 4469351"/>
                <a:gd name="T6" fmla="*/ 57746 w 2696561"/>
                <a:gd name="T7" fmla="*/ 290540 h 4469351"/>
                <a:gd name="T8" fmla="*/ 51335 w 2696561"/>
                <a:gd name="T9" fmla="*/ 258779 h 4469351"/>
                <a:gd name="T10" fmla="*/ 101162 w 2696561"/>
                <a:gd name="T11" fmla="*/ 183595 h 4469351"/>
                <a:gd name="T12" fmla="*/ 105101 w 2696561"/>
                <a:gd name="T13" fmla="*/ 182371 h 4469351"/>
                <a:gd name="T14" fmla="*/ 105466 w 2696561"/>
                <a:gd name="T15" fmla="*/ 175142 h 4469351"/>
                <a:gd name="T16" fmla="*/ 193624 w 2696561"/>
                <a:gd name="T17" fmla="*/ 78833 h 4469351"/>
                <a:gd name="T18" fmla="*/ 207374 w 2696561"/>
                <a:gd name="T19" fmla="*/ 77533 h 4469351"/>
                <a:gd name="T20" fmla="*/ 207865 w 2696561"/>
                <a:gd name="T21" fmla="*/ 76267 h 4469351"/>
                <a:gd name="T22" fmla="*/ 213191 w 2696561"/>
                <a:gd name="T23" fmla="*/ 61168 h 4469351"/>
                <a:gd name="T24" fmla="*/ 222716 w 2696561"/>
                <a:gd name="T25" fmla="*/ 0 h 4469351"/>
                <a:gd name="T26" fmla="*/ 241066 w 2696561"/>
                <a:gd name="T27" fmla="*/ 50445 h 4469351"/>
                <a:gd name="T28" fmla="*/ 246602 w 2696561"/>
                <a:gd name="T29" fmla="*/ 77700 h 4469351"/>
                <a:gd name="T30" fmla="*/ 247133 w 2696561"/>
                <a:gd name="T31" fmla="*/ 82432 h 4469351"/>
                <a:gd name="T32" fmla="*/ 256941 w 2696561"/>
                <a:gd name="T33" fmla="*/ 85477 h 4469351"/>
                <a:gd name="T34" fmla="*/ 323782 w 2696561"/>
                <a:gd name="T35" fmla="*/ 186333 h 4469351"/>
                <a:gd name="T36" fmla="*/ 323404 w 2696561"/>
                <a:gd name="T37" fmla="*/ 193806 h 4469351"/>
                <a:gd name="T38" fmla="*/ 323404 w 2696561"/>
                <a:gd name="T39" fmla="*/ 421484 h 4469351"/>
                <a:gd name="T40" fmla="*/ 323782 w 2696561"/>
                <a:gd name="T41" fmla="*/ 428959 h 4469351"/>
                <a:gd name="T42" fmla="*/ 323404 w 2696561"/>
                <a:gd name="T43" fmla="*/ 436434 h 4469351"/>
                <a:gd name="T44" fmla="*/ 323404 w 2696561"/>
                <a:gd name="T45" fmla="*/ 439690 h 4469351"/>
                <a:gd name="T46" fmla="*/ 323240 w 2696561"/>
                <a:gd name="T47" fmla="*/ 439690 h 4469351"/>
                <a:gd name="T48" fmla="*/ 323226 w 2696561"/>
                <a:gd name="T49" fmla="*/ 439979 h 4469351"/>
                <a:gd name="T50" fmla="*/ 216025 w 2696561"/>
                <a:gd name="T51" fmla="*/ 536734 h 4469351"/>
                <a:gd name="T52" fmla="*/ 116737 w 2696561"/>
                <a:gd name="T53" fmla="*/ 470910 h 4469351"/>
                <a:gd name="T54" fmla="*/ 116644 w 2696561"/>
                <a:gd name="T55" fmla="*/ 470654 h 4469351"/>
                <a:gd name="T56" fmla="*/ 110850 w 2696561"/>
                <a:gd name="T57" fmla="*/ 472453 h 4469351"/>
                <a:gd name="T58" fmla="*/ 92257 w 2696561"/>
                <a:gd name="T59" fmla="*/ 474327 h 4469351"/>
                <a:gd name="T60" fmla="*/ 0 w 2696561"/>
                <a:gd name="T61" fmla="*/ 382055 h 4469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96561"/>
                <a:gd name="T94" fmla="*/ 0 h 4469351"/>
                <a:gd name="T95" fmla="*/ 2696561 w 2696561"/>
                <a:gd name="T96" fmla="*/ 4469351 h 4469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96561" h="4469351">
                  <a:moveTo>
                    <a:pt x="0" y="3181349"/>
                  </a:moveTo>
                  <a:cubicBezTo>
                    <a:pt x="0" y="2863088"/>
                    <a:pt x="193501" y="2590021"/>
                    <a:pt x="469273" y="2473380"/>
                  </a:cubicBezTo>
                  <a:lnTo>
                    <a:pt x="504360" y="2462488"/>
                  </a:lnTo>
                  <a:lnTo>
                    <a:pt x="480923" y="2419310"/>
                  </a:lnTo>
                  <a:cubicBezTo>
                    <a:pt x="446541" y="2338022"/>
                    <a:pt x="427529" y="2248650"/>
                    <a:pt x="427529" y="2154838"/>
                  </a:cubicBezTo>
                  <a:cubicBezTo>
                    <a:pt x="427529" y="1873400"/>
                    <a:pt x="598641" y="1631928"/>
                    <a:pt x="842506" y="1528782"/>
                  </a:cubicBezTo>
                  <a:lnTo>
                    <a:pt x="875314" y="1518598"/>
                  </a:lnTo>
                  <a:lnTo>
                    <a:pt x="878354" y="1458397"/>
                  </a:lnTo>
                  <a:cubicBezTo>
                    <a:pt x="919195" y="1056241"/>
                    <a:pt x="1221479" y="731374"/>
                    <a:pt x="1612563" y="656441"/>
                  </a:cubicBezTo>
                  <a:lnTo>
                    <a:pt x="1727078" y="645617"/>
                  </a:lnTo>
                  <a:lnTo>
                    <a:pt x="1731164" y="635071"/>
                  </a:lnTo>
                  <a:cubicBezTo>
                    <a:pt x="1743796" y="600804"/>
                    <a:pt x="1758450" y="559446"/>
                    <a:pt x="1775523" y="509345"/>
                  </a:cubicBezTo>
                  <a:cubicBezTo>
                    <a:pt x="1873400" y="143127"/>
                    <a:pt x="1828412" y="169782"/>
                    <a:pt x="1854856" y="0"/>
                  </a:cubicBezTo>
                  <a:cubicBezTo>
                    <a:pt x="1897858" y="149940"/>
                    <a:pt x="1976581" y="246306"/>
                    <a:pt x="2007676" y="420056"/>
                  </a:cubicBezTo>
                  <a:cubicBezTo>
                    <a:pt x="2031975" y="493472"/>
                    <a:pt x="2044367" y="569863"/>
                    <a:pt x="2053783" y="646999"/>
                  </a:cubicBezTo>
                  <a:lnTo>
                    <a:pt x="2058202" y="686403"/>
                  </a:lnTo>
                  <a:lnTo>
                    <a:pt x="2139884" y="711759"/>
                  </a:lnTo>
                  <a:cubicBezTo>
                    <a:pt x="2467019" y="850125"/>
                    <a:pt x="2696560" y="1174051"/>
                    <a:pt x="2696560" y="1551588"/>
                  </a:cubicBezTo>
                  <a:lnTo>
                    <a:pt x="2693418" y="1613811"/>
                  </a:lnTo>
                  <a:lnTo>
                    <a:pt x="2693418" y="3509677"/>
                  </a:lnTo>
                  <a:lnTo>
                    <a:pt x="2696561" y="3571920"/>
                  </a:lnTo>
                  <a:lnTo>
                    <a:pt x="2693418" y="3634162"/>
                  </a:lnTo>
                  <a:lnTo>
                    <a:pt x="2693418" y="3661270"/>
                  </a:lnTo>
                  <a:lnTo>
                    <a:pt x="2692049" y="3661270"/>
                  </a:lnTo>
                  <a:lnTo>
                    <a:pt x="2691928" y="3663677"/>
                  </a:lnTo>
                  <a:cubicBezTo>
                    <a:pt x="2645970" y="4116212"/>
                    <a:pt x="2263790" y="4469351"/>
                    <a:pt x="1799130" y="4469351"/>
                  </a:cubicBezTo>
                  <a:cubicBezTo>
                    <a:pt x="1427402" y="4469351"/>
                    <a:pt x="1108461" y="4243342"/>
                    <a:pt x="972224" y="3921241"/>
                  </a:cubicBezTo>
                  <a:lnTo>
                    <a:pt x="971445" y="3919113"/>
                  </a:lnTo>
                  <a:lnTo>
                    <a:pt x="923199" y="3934089"/>
                  </a:lnTo>
                  <a:cubicBezTo>
                    <a:pt x="873181" y="3944324"/>
                    <a:pt x="821393" y="3949699"/>
                    <a:pt x="768350" y="3949699"/>
                  </a:cubicBezTo>
                  <a:cubicBezTo>
                    <a:pt x="344002" y="3949699"/>
                    <a:pt x="0" y="3605697"/>
                    <a:pt x="0" y="3181349"/>
                  </a:cubicBez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4515" y="3155864"/>
              <a:ext cx="1649761" cy="55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06160" y="3268728"/>
            <a:ext cx="584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: 2 =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(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941" y="35360"/>
            <a:ext cx="1857676" cy="4716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595793" y="3731490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999485" y="3707169"/>
            <a:ext cx="1940" cy="6994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flipH="1">
            <a:off x="1966549" y="2784554"/>
            <a:ext cx="96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863439" y="4004561"/>
            <a:ext cx="96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22238" y="3183949"/>
            <a:ext cx="5113464" cy="566387"/>
            <a:chOff x="122238" y="3183949"/>
            <a:chExt cx="5113464" cy="566387"/>
          </a:xfrm>
        </p:grpSpPr>
        <p:grpSp>
          <p:nvGrpSpPr>
            <p:cNvPr id="15" name="Group 14"/>
            <p:cNvGrpSpPr/>
            <p:nvPr/>
          </p:nvGrpSpPr>
          <p:grpSpPr>
            <a:xfrm>
              <a:off x="585537" y="3571067"/>
              <a:ext cx="4021763" cy="179269"/>
              <a:chOff x="585537" y="3503692"/>
              <a:chExt cx="4021763" cy="17926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596766" y="3590223"/>
                <a:ext cx="400411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85537" y="3505295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607300" y="350369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Left Bracket 48"/>
            <p:cNvSpPr/>
            <p:nvPr/>
          </p:nvSpPr>
          <p:spPr>
            <a:xfrm rot="5400000">
              <a:off x="2410565" y="1454928"/>
              <a:ext cx="376511" cy="4004110"/>
            </a:xfrm>
            <a:prstGeom prst="leftBracket">
              <a:avLst>
                <a:gd name="adj" fmla="val 111033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122238" y="3183949"/>
              <a:ext cx="574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4661393" y="3195373"/>
              <a:ext cx="574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8688" y="4330109"/>
            <a:ext cx="2395106" cy="548115"/>
            <a:chOff x="178688" y="4330109"/>
            <a:chExt cx="2395106" cy="548115"/>
          </a:xfrm>
        </p:grpSpPr>
        <p:grpSp>
          <p:nvGrpSpPr>
            <p:cNvPr id="45" name="Group 44"/>
            <p:cNvGrpSpPr/>
            <p:nvPr/>
          </p:nvGrpSpPr>
          <p:grpSpPr>
            <a:xfrm>
              <a:off x="596766" y="4430926"/>
              <a:ext cx="1403689" cy="185688"/>
              <a:chOff x="596766" y="4199920"/>
              <a:chExt cx="1403689" cy="185688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596767" y="4281638"/>
                <a:ext cx="13908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96766" y="4199920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000455" y="4207942"/>
                <a:ext cx="0" cy="1776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 flipH="1">
              <a:off x="178688" y="4330109"/>
              <a:ext cx="574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1999485" y="4355004"/>
              <a:ext cx="574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0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705228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573</Words>
  <Application>Microsoft Office PowerPoint</Application>
  <PresentationFormat>Widescreen</PresentationFormat>
  <Paragraphs>121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等线</vt:lpstr>
      <vt:lpstr>等线 Light</vt:lpstr>
      <vt:lpstr>微软雅黑</vt:lpstr>
      <vt:lpstr>SimSun</vt:lpstr>
      <vt:lpstr>SimSun</vt:lpstr>
      <vt:lpstr>Algerian</vt:lpstr>
      <vt:lpstr>Amatic SC</vt:lpstr>
      <vt:lpstr>Arial</vt:lpstr>
      <vt:lpstr>Cabin</vt:lpstr>
      <vt:lpstr>Cabin Regular</vt:lpstr>
      <vt:lpstr>Calibri</vt:lpstr>
      <vt:lpstr>Calibri Light</vt:lpstr>
      <vt:lpstr>inpin heiti</vt:lpstr>
      <vt:lpstr>Times New Roman</vt:lpstr>
      <vt:lpstr>UTM Avo</vt:lpstr>
      <vt:lpstr>1_Office Theme</vt:lpstr>
      <vt:lpstr>2_Office Theme</vt:lpstr>
      <vt:lpstr>5_Office Theme</vt:lpstr>
      <vt:lpstr>1_Default Design</vt:lpstr>
      <vt:lpstr>3_Office Theme</vt:lpstr>
      <vt:lpstr>Student Choice Board for Middle School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11</cp:revision>
  <dcterms:created xsi:type="dcterms:W3CDTF">2021-09-09T14:49:40Z</dcterms:created>
  <dcterms:modified xsi:type="dcterms:W3CDTF">2021-12-04T03:00:46Z</dcterms:modified>
</cp:coreProperties>
</file>